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72" r:id="rId5"/>
    <p:sldId id="265" r:id="rId6"/>
    <p:sldId id="261" r:id="rId7"/>
    <p:sldId id="268" r:id="rId8"/>
    <p:sldId id="287" r:id="rId9"/>
    <p:sldId id="288" r:id="rId10"/>
    <p:sldId id="289" r:id="rId11"/>
    <p:sldId id="267" r:id="rId12"/>
    <p:sldId id="262" r:id="rId13"/>
    <p:sldId id="269" r:id="rId14"/>
    <p:sldId id="263" r:id="rId15"/>
    <p:sldId id="264" r:id="rId16"/>
    <p:sldId id="275" r:id="rId17"/>
    <p:sldId id="270" r:id="rId18"/>
    <p:sldId id="271" r:id="rId19"/>
    <p:sldId id="273" r:id="rId20"/>
    <p:sldId id="274" r:id="rId21"/>
    <p:sldId id="277" r:id="rId22"/>
    <p:sldId id="278" r:id="rId23"/>
    <p:sldId id="279" r:id="rId24"/>
    <p:sldId id="280" r:id="rId25"/>
    <p:sldId id="276" r:id="rId26"/>
    <p:sldId id="281" r:id="rId27"/>
    <p:sldId id="282" r:id="rId28"/>
    <p:sldId id="283" r:id="rId29"/>
    <p:sldId id="284" r:id="rId30"/>
    <p:sldId id="290" r:id="rId31"/>
    <p:sldId id="285" r:id="rId32"/>
    <p:sldId id="286" r:id="rId3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E3EAB-F0FD-47D3-8C16-E875C33EF78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B636347-266B-45DB-ABF4-2680FD7657C1}">
      <dgm:prSet/>
      <dgm:spPr/>
      <dgm:t>
        <a:bodyPr/>
        <a:lstStyle/>
        <a:p>
          <a:pPr>
            <a:defRPr b="1"/>
          </a:pPr>
          <a:r>
            <a:rPr lang="en-US" b="1"/>
            <a:t>Global Alignment:</a:t>
          </a:r>
          <a:endParaRPr lang="en-US"/>
        </a:p>
      </dgm:t>
    </dgm:pt>
    <dgm:pt modelId="{2D4D934D-45BE-4FA2-A3CF-B3B9E9D6F749}" type="parTrans" cxnId="{F6B78CF7-63CE-48FB-93F7-BE64C69A1321}">
      <dgm:prSet/>
      <dgm:spPr/>
      <dgm:t>
        <a:bodyPr/>
        <a:lstStyle/>
        <a:p>
          <a:endParaRPr lang="en-US"/>
        </a:p>
      </dgm:t>
    </dgm:pt>
    <dgm:pt modelId="{7342DE1F-6A56-4933-852D-43DCE1AED318}" type="sibTrans" cxnId="{F6B78CF7-63CE-48FB-93F7-BE64C69A1321}">
      <dgm:prSet/>
      <dgm:spPr/>
      <dgm:t>
        <a:bodyPr/>
        <a:lstStyle/>
        <a:p>
          <a:endParaRPr lang="en-US"/>
        </a:p>
      </dgm:t>
    </dgm:pt>
    <dgm:pt modelId="{09530F7B-52A9-4CB4-B41E-8C223DDA96F3}">
      <dgm:prSet/>
      <dgm:spPr/>
      <dgm:t>
        <a:bodyPr/>
        <a:lstStyle/>
        <a:p>
          <a:r>
            <a:rPr lang="en-US"/>
            <a:t>Compares entire sequences</a:t>
          </a:r>
        </a:p>
      </dgm:t>
    </dgm:pt>
    <dgm:pt modelId="{395F8871-0814-43BC-BA6E-CB6A85E27D54}" type="parTrans" cxnId="{130B1737-5F27-4B48-84D4-335FE35A2322}">
      <dgm:prSet/>
      <dgm:spPr/>
      <dgm:t>
        <a:bodyPr/>
        <a:lstStyle/>
        <a:p>
          <a:endParaRPr lang="en-US"/>
        </a:p>
      </dgm:t>
    </dgm:pt>
    <dgm:pt modelId="{5914196A-CB12-49F2-957D-425168289792}" type="sibTrans" cxnId="{130B1737-5F27-4B48-84D4-335FE35A2322}">
      <dgm:prSet/>
      <dgm:spPr/>
      <dgm:t>
        <a:bodyPr/>
        <a:lstStyle/>
        <a:p>
          <a:endParaRPr lang="en-US"/>
        </a:p>
      </dgm:t>
    </dgm:pt>
    <dgm:pt modelId="{C97D8610-144E-44F4-AB31-443024CFE5AB}">
      <dgm:prSet/>
      <dgm:spPr/>
      <dgm:t>
        <a:bodyPr/>
        <a:lstStyle/>
        <a:p>
          <a:r>
            <a:rPr lang="en-US"/>
            <a:t>Best for sequences of similar length</a:t>
          </a:r>
        </a:p>
      </dgm:t>
    </dgm:pt>
    <dgm:pt modelId="{FE91A634-4634-47BA-9F9D-8D026593CE6D}" type="parTrans" cxnId="{E69BCF84-81A8-4C32-8A29-F6B3CA81535F}">
      <dgm:prSet/>
      <dgm:spPr/>
      <dgm:t>
        <a:bodyPr/>
        <a:lstStyle/>
        <a:p>
          <a:endParaRPr lang="en-US"/>
        </a:p>
      </dgm:t>
    </dgm:pt>
    <dgm:pt modelId="{567A1734-F4DC-4A8B-8A7E-36131DCD9DD7}" type="sibTrans" cxnId="{E69BCF84-81A8-4C32-8A29-F6B3CA81535F}">
      <dgm:prSet/>
      <dgm:spPr/>
      <dgm:t>
        <a:bodyPr/>
        <a:lstStyle/>
        <a:p>
          <a:endParaRPr lang="en-US"/>
        </a:p>
      </dgm:t>
    </dgm:pt>
    <dgm:pt modelId="{2FF24D70-4F5F-47A2-8B8E-6E68C748BA69}">
      <dgm:prSet/>
      <dgm:spPr/>
      <dgm:t>
        <a:bodyPr/>
        <a:lstStyle/>
        <a:p>
          <a:r>
            <a:rPr lang="en-US"/>
            <a:t>Example: Needleman-Wunsch Algorithm</a:t>
          </a:r>
        </a:p>
      </dgm:t>
    </dgm:pt>
    <dgm:pt modelId="{6786B7D7-1C0F-41E0-956B-74C3F464C930}" type="parTrans" cxnId="{E9599596-764A-4A10-ACC7-B6DB0287DBBC}">
      <dgm:prSet/>
      <dgm:spPr/>
      <dgm:t>
        <a:bodyPr/>
        <a:lstStyle/>
        <a:p>
          <a:endParaRPr lang="en-US"/>
        </a:p>
      </dgm:t>
    </dgm:pt>
    <dgm:pt modelId="{B47B5664-F579-4E35-9E17-1088FAD6A0D4}" type="sibTrans" cxnId="{E9599596-764A-4A10-ACC7-B6DB0287DBBC}">
      <dgm:prSet/>
      <dgm:spPr/>
      <dgm:t>
        <a:bodyPr/>
        <a:lstStyle/>
        <a:p>
          <a:endParaRPr lang="en-US"/>
        </a:p>
      </dgm:t>
    </dgm:pt>
    <dgm:pt modelId="{E79AC5C8-7776-41F6-B4FA-5C44321238F7}">
      <dgm:prSet/>
      <dgm:spPr/>
      <dgm:t>
        <a:bodyPr/>
        <a:lstStyle/>
        <a:p>
          <a:pPr>
            <a:defRPr b="1"/>
          </a:pPr>
          <a:r>
            <a:rPr lang="en-US" b="1"/>
            <a:t>Local Alignment:</a:t>
          </a:r>
          <a:endParaRPr lang="en-US"/>
        </a:p>
      </dgm:t>
    </dgm:pt>
    <dgm:pt modelId="{CB88A084-537B-4F2E-8C03-940CB716A785}" type="parTrans" cxnId="{B544C93F-9376-4362-857F-4CFB93697F49}">
      <dgm:prSet/>
      <dgm:spPr/>
      <dgm:t>
        <a:bodyPr/>
        <a:lstStyle/>
        <a:p>
          <a:endParaRPr lang="en-US"/>
        </a:p>
      </dgm:t>
    </dgm:pt>
    <dgm:pt modelId="{769F4C2C-190A-4AD9-9AE1-75BC1AE5B3DE}" type="sibTrans" cxnId="{B544C93F-9376-4362-857F-4CFB93697F49}">
      <dgm:prSet/>
      <dgm:spPr/>
      <dgm:t>
        <a:bodyPr/>
        <a:lstStyle/>
        <a:p>
          <a:endParaRPr lang="en-US"/>
        </a:p>
      </dgm:t>
    </dgm:pt>
    <dgm:pt modelId="{063C0D81-FF55-4700-8C79-DE20D5792B02}">
      <dgm:prSet/>
      <dgm:spPr/>
      <dgm:t>
        <a:bodyPr/>
        <a:lstStyle/>
        <a:p>
          <a:r>
            <a:rPr lang="en-US"/>
            <a:t>Finds regions of high similarity within sequences</a:t>
          </a:r>
        </a:p>
      </dgm:t>
    </dgm:pt>
    <dgm:pt modelId="{35A05362-B201-423A-99F6-5A5365FB1BA6}" type="parTrans" cxnId="{0DAD4DD1-94D1-4E5A-8B94-B8B00FFBF072}">
      <dgm:prSet/>
      <dgm:spPr/>
      <dgm:t>
        <a:bodyPr/>
        <a:lstStyle/>
        <a:p>
          <a:endParaRPr lang="en-US"/>
        </a:p>
      </dgm:t>
    </dgm:pt>
    <dgm:pt modelId="{7297E95F-8C6D-4EC2-9BCE-CFF84582F543}" type="sibTrans" cxnId="{0DAD4DD1-94D1-4E5A-8B94-B8B00FFBF072}">
      <dgm:prSet/>
      <dgm:spPr/>
      <dgm:t>
        <a:bodyPr/>
        <a:lstStyle/>
        <a:p>
          <a:endParaRPr lang="en-US"/>
        </a:p>
      </dgm:t>
    </dgm:pt>
    <dgm:pt modelId="{3479343A-B8C4-448D-8736-C80018184596}">
      <dgm:prSet/>
      <dgm:spPr/>
      <dgm:t>
        <a:bodyPr/>
        <a:lstStyle/>
        <a:p>
          <a:r>
            <a:rPr lang="en-US"/>
            <a:t>Best for analyzing genetic variations and functional domains</a:t>
          </a:r>
        </a:p>
      </dgm:t>
    </dgm:pt>
    <dgm:pt modelId="{679DF17D-FC0A-42C6-A9CE-16B929A37B7F}" type="parTrans" cxnId="{04369B88-0681-4919-999E-5D562000AF6E}">
      <dgm:prSet/>
      <dgm:spPr/>
      <dgm:t>
        <a:bodyPr/>
        <a:lstStyle/>
        <a:p>
          <a:endParaRPr lang="en-US"/>
        </a:p>
      </dgm:t>
    </dgm:pt>
    <dgm:pt modelId="{06C24E19-BFB6-4C11-8CBB-F22C62E7B01D}" type="sibTrans" cxnId="{04369B88-0681-4919-999E-5D562000AF6E}">
      <dgm:prSet/>
      <dgm:spPr/>
      <dgm:t>
        <a:bodyPr/>
        <a:lstStyle/>
        <a:p>
          <a:endParaRPr lang="en-US"/>
        </a:p>
      </dgm:t>
    </dgm:pt>
    <dgm:pt modelId="{8E037088-A162-4B92-8FB5-C80B818E32FB}">
      <dgm:prSet/>
      <dgm:spPr/>
      <dgm:t>
        <a:bodyPr/>
        <a:lstStyle/>
        <a:p>
          <a:r>
            <a:rPr lang="en-US"/>
            <a:t>Example: Smith Waterman Algorithm</a:t>
          </a:r>
        </a:p>
      </dgm:t>
    </dgm:pt>
    <dgm:pt modelId="{8B8BD097-5D22-4644-891F-42FB715CE346}" type="parTrans" cxnId="{62457745-6F23-4759-BD8D-284D582069E4}">
      <dgm:prSet/>
      <dgm:spPr/>
      <dgm:t>
        <a:bodyPr/>
        <a:lstStyle/>
        <a:p>
          <a:endParaRPr lang="en-US"/>
        </a:p>
      </dgm:t>
    </dgm:pt>
    <dgm:pt modelId="{D066DBC1-8F55-4F6C-80A2-B9AE3210B84E}" type="sibTrans" cxnId="{62457745-6F23-4759-BD8D-284D582069E4}">
      <dgm:prSet/>
      <dgm:spPr/>
      <dgm:t>
        <a:bodyPr/>
        <a:lstStyle/>
        <a:p>
          <a:endParaRPr lang="en-US"/>
        </a:p>
      </dgm:t>
    </dgm:pt>
    <dgm:pt modelId="{45ECEE14-B4ED-46E3-B455-45672EDB50EA}" type="pres">
      <dgm:prSet presAssocID="{AC0E3EAB-F0FD-47D3-8C16-E875C33EF78A}" presName="root" presStyleCnt="0">
        <dgm:presLayoutVars>
          <dgm:dir/>
          <dgm:resizeHandles val="exact"/>
        </dgm:presLayoutVars>
      </dgm:prSet>
      <dgm:spPr/>
    </dgm:pt>
    <dgm:pt modelId="{08DF6497-6C84-474C-A92E-88E5E8B9BCFD}" type="pres">
      <dgm:prSet presAssocID="{BB636347-266B-45DB-ABF4-2680FD7657C1}" presName="compNode" presStyleCnt="0"/>
      <dgm:spPr/>
    </dgm:pt>
    <dgm:pt modelId="{E877A864-3139-46F9-81B6-82E94335B770}" type="pres">
      <dgm:prSet presAssocID="{BB636347-266B-45DB-ABF4-2680FD7657C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BC23CD1-3A14-4054-8992-1263B3B731D1}" type="pres">
      <dgm:prSet presAssocID="{BB636347-266B-45DB-ABF4-2680FD7657C1}" presName="iconSpace" presStyleCnt="0"/>
      <dgm:spPr/>
    </dgm:pt>
    <dgm:pt modelId="{13E37404-C645-47BD-A39D-95784638AAC5}" type="pres">
      <dgm:prSet presAssocID="{BB636347-266B-45DB-ABF4-2680FD7657C1}" presName="parTx" presStyleLbl="revTx" presStyleIdx="0" presStyleCnt="4">
        <dgm:presLayoutVars>
          <dgm:chMax val="0"/>
          <dgm:chPref val="0"/>
        </dgm:presLayoutVars>
      </dgm:prSet>
      <dgm:spPr/>
    </dgm:pt>
    <dgm:pt modelId="{E1B2166B-6CDD-4C7F-A671-208FF6571CDD}" type="pres">
      <dgm:prSet presAssocID="{BB636347-266B-45DB-ABF4-2680FD7657C1}" presName="txSpace" presStyleCnt="0"/>
      <dgm:spPr/>
    </dgm:pt>
    <dgm:pt modelId="{C7301AC7-616D-467E-A45F-A27D43919F6D}" type="pres">
      <dgm:prSet presAssocID="{BB636347-266B-45DB-ABF4-2680FD7657C1}" presName="desTx" presStyleLbl="revTx" presStyleIdx="1" presStyleCnt="4">
        <dgm:presLayoutVars/>
      </dgm:prSet>
      <dgm:spPr/>
    </dgm:pt>
    <dgm:pt modelId="{14FF59D8-5F32-41AA-918E-91D2459F4E15}" type="pres">
      <dgm:prSet presAssocID="{7342DE1F-6A56-4933-852D-43DCE1AED318}" presName="sibTrans" presStyleCnt="0"/>
      <dgm:spPr/>
    </dgm:pt>
    <dgm:pt modelId="{D17C82E5-1A1F-4018-B41D-3361EF7E7BCE}" type="pres">
      <dgm:prSet presAssocID="{E79AC5C8-7776-41F6-B4FA-5C44321238F7}" presName="compNode" presStyleCnt="0"/>
      <dgm:spPr/>
    </dgm:pt>
    <dgm:pt modelId="{D1EBCABF-7D8E-4D22-B0C3-B3BA39A062A2}" type="pres">
      <dgm:prSet presAssocID="{E79AC5C8-7776-41F6-B4FA-5C44321238F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דנ&quot;א"/>
        </a:ext>
      </dgm:extLst>
    </dgm:pt>
    <dgm:pt modelId="{B4E3E631-80B3-4B77-ADEF-B06EFB83F030}" type="pres">
      <dgm:prSet presAssocID="{E79AC5C8-7776-41F6-B4FA-5C44321238F7}" presName="iconSpace" presStyleCnt="0"/>
      <dgm:spPr/>
    </dgm:pt>
    <dgm:pt modelId="{B8C3A0A7-E9EB-4325-B569-D8C0E677C3CF}" type="pres">
      <dgm:prSet presAssocID="{E79AC5C8-7776-41F6-B4FA-5C44321238F7}" presName="parTx" presStyleLbl="revTx" presStyleIdx="2" presStyleCnt="4">
        <dgm:presLayoutVars>
          <dgm:chMax val="0"/>
          <dgm:chPref val="0"/>
        </dgm:presLayoutVars>
      </dgm:prSet>
      <dgm:spPr/>
    </dgm:pt>
    <dgm:pt modelId="{D5444DF3-1069-4465-A406-2CD01FD4DD0C}" type="pres">
      <dgm:prSet presAssocID="{E79AC5C8-7776-41F6-B4FA-5C44321238F7}" presName="txSpace" presStyleCnt="0"/>
      <dgm:spPr/>
    </dgm:pt>
    <dgm:pt modelId="{41336C15-B106-4EDD-A11D-E4657BA77C83}" type="pres">
      <dgm:prSet presAssocID="{E79AC5C8-7776-41F6-B4FA-5C44321238F7}" presName="desTx" presStyleLbl="revTx" presStyleIdx="3" presStyleCnt="4">
        <dgm:presLayoutVars/>
      </dgm:prSet>
      <dgm:spPr/>
    </dgm:pt>
  </dgm:ptLst>
  <dgm:cxnLst>
    <dgm:cxn modelId="{130B1737-5F27-4B48-84D4-335FE35A2322}" srcId="{BB636347-266B-45DB-ABF4-2680FD7657C1}" destId="{09530F7B-52A9-4CB4-B41E-8C223DDA96F3}" srcOrd="0" destOrd="0" parTransId="{395F8871-0814-43BC-BA6E-CB6A85E27D54}" sibTransId="{5914196A-CB12-49F2-957D-425168289792}"/>
    <dgm:cxn modelId="{B544C93F-9376-4362-857F-4CFB93697F49}" srcId="{AC0E3EAB-F0FD-47D3-8C16-E875C33EF78A}" destId="{E79AC5C8-7776-41F6-B4FA-5C44321238F7}" srcOrd="1" destOrd="0" parTransId="{CB88A084-537B-4F2E-8C03-940CB716A785}" sibTransId="{769F4C2C-190A-4AD9-9AE1-75BC1AE5B3DE}"/>
    <dgm:cxn modelId="{8B90C842-B004-4D55-83CF-266565969E90}" type="presOf" srcId="{063C0D81-FF55-4700-8C79-DE20D5792B02}" destId="{41336C15-B106-4EDD-A11D-E4657BA77C83}" srcOrd="0" destOrd="0" presId="urn:microsoft.com/office/officeart/2018/5/layout/CenteredIconLabelDescriptionList"/>
    <dgm:cxn modelId="{888D8A63-3662-4EF9-AD4C-49914C5F8CC3}" type="presOf" srcId="{E79AC5C8-7776-41F6-B4FA-5C44321238F7}" destId="{B8C3A0A7-E9EB-4325-B569-D8C0E677C3CF}" srcOrd="0" destOrd="0" presId="urn:microsoft.com/office/officeart/2018/5/layout/CenteredIconLabelDescriptionList"/>
    <dgm:cxn modelId="{62457745-6F23-4759-BD8D-284D582069E4}" srcId="{E79AC5C8-7776-41F6-B4FA-5C44321238F7}" destId="{8E037088-A162-4B92-8FB5-C80B818E32FB}" srcOrd="2" destOrd="0" parTransId="{8B8BD097-5D22-4644-891F-42FB715CE346}" sibTransId="{D066DBC1-8F55-4F6C-80A2-B9AE3210B84E}"/>
    <dgm:cxn modelId="{4C091850-2233-41AB-961B-320F9168D1C3}" type="presOf" srcId="{AC0E3EAB-F0FD-47D3-8C16-E875C33EF78A}" destId="{45ECEE14-B4ED-46E3-B455-45672EDB50EA}" srcOrd="0" destOrd="0" presId="urn:microsoft.com/office/officeart/2018/5/layout/CenteredIconLabelDescriptionList"/>
    <dgm:cxn modelId="{BA52D572-3226-4A17-B8B0-1DC572FA3A64}" type="presOf" srcId="{C97D8610-144E-44F4-AB31-443024CFE5AB}" destId="{C7301AC7-616D-467E-A45F-A27D43919F6D}" srcOrd="0" destOrd="1" presId="urn:microsoft.com/office/officeart/2018/5/layout/CenteredIconLabelDescriptionList"/>
    <dgm:cxn modelId="{83622A58-EB35-46F5-8238-450B79710AA2}" type="presOf" srcId="{3479343A-B8C4-448D-8736-C80018184596}" destId="{41336C15-B106-4EDD-A11D-E4657BA77C83}" srcOrd="0" destOrd="1" presId="urn:microsoft.com/office/officeart/2018/5/layout/CenteredIconLabelDescriptionList"/>
    <dgm:cxn modelId="{E69BCF84-81A8-4C32-8A29-F6B3CA81535F}" srcId="{BB636347-266B-45DB-ABF4-2680FD7657C1}" destId="{C97D8610-144E-44F4-AB31-443024CFE5AB}" srcOrd="1" destOrd="0" parTransId="{FE91A634-4634-47BA-9F9D-8D026593CE6D}" sibTransId="{567A1734-F4DC-4A8B-8A7E-36131DCD9DD7}"/>
    <dgm:cxn modelId="{97D11F88-66BC-4B6F-9332-155928E9481D}" type="presOf" srcId="{8E037088-A162-4B92-8FB5-C80B818E32FB}" destId="{41336C15-B106-4EDD-A11D-E4657BA77C83}" srcOrd="0" destOrd="2" presId="urn:microsoft.com/office/officeart/2018/5/layout/CenteredIconLabelDescriptionList"/>
    <dgm:cxn modelId="{04369B88-0681-4919-999E-5D562000AF6E}" srcId="{E79AC5C8-7776-41F6-B4FA-5C44321238F7}" destId="{3479343A-B8C4-448D-8736-C80018184596}" srcOrd="1" destOrd="0" parTransId="{679DF17D-FC0A-42C6-A9CE-16B929A37B7F}" sibTransId="{06C24E19-BFB6-4C11-8CBB-F22C62E7B01D}"/>
    <dgm:cxn modelId="{E9599596-764A-4A10-ACC7-B6DB0287DBBC}" srcId="{BB636347-266B-45DB-ABF4-2680FD7657C1}" destId="{2FF24D70-4F5F-47A2-8B8E-6E68C748BA69}" srcOrd="2" destOrd="0" parTransId="{6786B7D7-1C0F-41E0-956B-74C3F464C930}" sibTransId="{B47B5664-F579-4E35-9E17-1088FAD6A0D4}"/>
    <dgm:cxn modelId="{83ABF3AA-493C-46B3-B43E-956F6286E93F}" type="presOf" srcId="{2FF24D70-4F5F-47A2-8B8E-6E68C748BA69}" destId="{C7301AC7-616D-467E-A45F-A27D43919F6D}" srcOrd="0" destOrd="2" presId="urn:microsoft.com/office/officeart/2018/5/layout/CenteredIconLabelDescriptionList"/>
    <dgm:cxn modelId="{0DAD4DD1-94D1-4E5A-8B94-B8B00FFBF072}" srcId="{E79AC5C8-7776-41F6-B4FA-5C44321238F7}" destId="{063C0D81-FF55-4700-8C79-DE20D5792B02}" srcOrd="0" destOrd="0" parTransId="{35A05362-B201-423A-99F6-5A5365FB1BA6}" sibTransId="{7297E95F-8C6D-4EC2-9BCE-CFF84582F543}"/>
    <dgm:cxn modelId="{162E6FED-1525-496B-A7A4-E79322EF2E70}" type="presOf" srcId="{09530F7B-52A9-4CB4-B41E-8C223DDA96F3}" destId="{C7301AC7-616D-467E-A45F-A27D43919F6D}" srcOrd="0" destOrd="0" presId="urn:microsoft.com/office/officeart/2018/5/layout/CenteredIconLabelDescriptionList"/>
    <dgm:cxn modelId="{C0213BF0-7424-4C3B-95F1-367B7E5A5D0F}" type="presOf" srcId="{BB636347-266B-45DB-ABF4-2680FD7657C1}" destId="{13E37404-C645-47BD-A39D-95784638AAC5}" srcOrd="0" destOrd="0" presId="urn:microsoft.com/office/officeart/2018/5/layout/CenteredIconLabelDescriptionList"/>
    <dgm:cxn modelId="{F6B78CF7-63CE-48FB-93F7-BE64C69A1321}" srcId="{AC0E3EAB-F0FD-47D3-8C16-E875C33EF78A}" destId="{BB636347-266B-45DB-ABF4-2680FD7657C1}" srcOrd="0" destOrd="0" parTransId="{2D4D934D-45BE-4FA2-A3CF-B3B9E9D6F749}" sibTransId="{7342DE1F-6A56-4933-852D-43DCE1AED318}"/>
    <dgm:cxn modelId="{247169C1-2A75-4BBE-AA6F-8EA869CDAC6F}" type="presParOf" srcId="{45ECEE14-B4ED-46E3-B455-45672EDB50EA}" destId="{08DF6497-6C84-474C-A92E-88E5E8B9BCFD}" srcOrd="0" destOrd="0" presId="urn:microsoft.com/office/officeart/2018/5/layout/CenteredIconLabelDescriptionList"/>
    <dgm:cxn modelId="{8EFD3708-893E-4A24-ACE2-84022DEA0BC3}" type="presParOf" srcId="{08DF6497-6C84-474C-A92E-88E5E8B9BCFD}" destId="{E877A864-3139-46F9-81B6-82E94335B770}" srcOrd="0" destOrd="0" presId="urn:microsoft.com/office/officeart/2018/5/layout/CenteredIconLabelDescriptionList"/>
    <dgm:cxn modelId="{5D9F62C2-1683-4F99-825B-09FF803FF426}" type="presParOf" srcId="{08DF6497-6C84-474C-A92E-88E5E8B9BCFD}" destId="{8BC23CD1-3A14-4054-8992-1263B3B731D1}" srcOrd="1" destOrd="0" presId="urn:microsoft.com/office/officeart/2018/5/layout/CenteredIconLabelDescriptionList"/>
    <dgm:cxn modelId="{AA3354CB-C126-4953-B0C5-B7DDA8F62132}" type="presParOf" srcId="{08DF6497-6C84-474C-A92E-88E5E8B9BCFD}" destId="{13E37404-C645-47BD-A39D-95784638AAC5}" srcOrd="2" destOrd="0" presId="urn:microsoft.com/office/officeart/2018/5/layout/CenteredIconLabelDescriptionList"/>
    <dgm:cxn modelId="{A7F48FC1-B2D5-4373-8FF5-1084557AEE25}" type="presParOf" srcId="{08DF6497-6C84-474C-A92E-88E5E8B9BCFD}" destId="{E1B2166B-6CDD-4C7F-A671-208FF6571CDD}" srcOrd="3" destOrd="0" presId="urn:microsoft.com/office/officeart/2018/5/layout/CenteredIconLabelDescriptionList"/>
    <dgm:cxn modelId="{D53065FC-734A-4564-9FA5-E4F3974C998B}" type="presParOf" srcId="{08DF6497-6C84-474C-A92E-88E5E8B9BCFD}" destId="{C7301AC7-616D-467E-A45F-A27D43919F6D}" srcOrd="4" destOrd="0" presId="urn:microsoft.com/office/officeart/2018/5/layout/CenteredIconLabelDescriptionList"/>
    <dgm:cxn modelId="{86BF61C1-C5E7-476F-9636-A64DBB891FA7}" type="presParOf" srcId="{45ECEE14-B4ED-46E3-B455-45672EDB50EA}" destId="{14FF59D8-5F32-41AA-918E-91D2459F4E15}" srcOrd="1" destOrd="0" presId="urn:microsoft.com/office/officeart/2018/5/layout/CenteredIconLabelDescriptionList"/>
    <dgm:cxn modelId="{CA03DD4F-A7F9-4299-8AC7-8CD387E9D2D9}" type="presParOf" srcId="{45ECEE14-B4ED-46E3-B455-45672EDB50EA}" destId="{D17C82E5-1A1F-4018-B41D-3361EF7E7BCE}" srcOrd="2" destOrd="0" presId="urn:microsoft.com/office/officeart/2018/5/layout/CenteredIconLabelDescriptionList"/>
    <dgm:cxn modelId="{6E5C71DF-15B3-4F6D-9C59-5A606F125E79}" type="presParOf" srcId="{D17C82E5-1A1F-4018-B41D-3361EF7E7BCE}" destId="{D1EBCABF-7D8E-4D22-B0C3-B3BA39A062A2}" srcOrd="0" destOrd="0" presId="urn:microsoft.com/office/officeart/2018/5/layout/CenteredIconLabelDescriptionList"/>
    <dgm:cxn modelId="{A365C86B-82F9-4397-8566-2D5DF6C79316}" type="presParOf" srcId="{D17C82E5-1A1F-4018-B41D-3361EF7E7BCE}" destId="{B4E3E631-80B3-4B77-ADEF-B06EFB83F030}" srcOrd="1" destOrd="0" presId="urn:microsoft.com/office/officeart/2018/5/layout/CenteredIconLabelDescriptionList"/>
    <dgm:cxn modelId="{1BF7A7E2-69B0-4D56-A98D-110FEBB8E78B}" type="presParOf" srcId="{D17C82E5-1A1F-4018-B41D-3361EF7E7BCE}" destId="{B8C3A0A7-E9EB-4325-B569-D8C0E677C3CF}" srcOrd="2" destOrd="0" presId="urn:microsoft.com/office/officeart/2018/5/layout/CenteredIconLabelDescriptionList"/>
    <dgm:cxn modelId="{32A4A818-95A3-4BFD-96A0-C1DFB221D255}" type="presParOf" srcId="{D17C82E5-1A1F-4018-B41D-3361EF7E7BCE}" destId="{D5444DF3-1069-4465-A406-2CD01FD4DD0C}" srcOrd="3" destOrd="0" presId="urn:microsoft.com/office/officeart/2018/5/layout/CenteredIconLabelDescriptionList"/>
    <dgm:cxn modelId="{226798D2-F90C-4E47-860C-4BDB5B347BF7}" type="presParOf" srcId="{D17C82E5-1A1F-4018-B41D-3361EF7E7BCE}" destId="{41336C15-B106-4EDD-A11D-E4657BA77C8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836AA8-8AF1-4A25-98DB-7D4FFDA55E4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CF525E3-C18C-4F4E-9CC1-4B4DD4BD7959}">
      <dgm:prSet/>
      <dgm:spPr/>
      <dgm:t>
        <a:bodyPr/>
        <a:lstStyle/>
        <a:p>
          <a:r>
            <a:rPr lang="en-US" b="1"/>
            <a:t>Manual Alignment:</a:t>
          </a:r>
          <a:r>
            <a:rPr lang="en-US"/>
            <a:t> Simple but impractical for large sequences</a:t>
          </a:r>
        </a:p>
      </dgm:t>
    </dgm:pt>
    <dgm:pt modelId="{C0C221A8-59D1-47D4-BB33-28AE16B94466}" type="parTrans" cxnId="{0C8690FB-98A5-428B-A9D8-8FC5FD59D201}">
      <dgm:prSet/>
      <dgm:spPr/>
      <dgm:t>
        <a:bodyPr/>
        <a:lstStyle/>
        <a:p>
          <a:endParaRPr lang="en-US"/>
        </a:p>
      </dgm:t>
    </dgm:pt>
    <dgm:pt modelId="{13E855FD-344C-404E-BE89-48D294427F2D}" type="sibTrans" cxnId="{0C8690FB-98A5-428B-A9D8-8FC5FD59D201}">
      <dgm:prSet/>
      <dgm:spPr/>
      <dgm:t>
        <a:bodyPr/>
        <a:lstStyle/>
        <a:p>
          <a:endParaRPr lang="en-US"/>
        </a:p>
      </dgm:t>
    </dgm:pt>
    <dgm:pt modelId="{7D47E46E-6C43-4B64-A62E-F40C1F42CF35}">
      <dgm:prSet/>
      <dgm:spPr/>
      <dgm:t>
        <a:bodyPr/>
        <a:lstStyle/>
        <a:p>
          <a:r>
            <a:rPr lang="en-US" b="1"/>
            <a:t>Software-Based Dynamic Programming:</a:t>
          </a:r>
          <a:r>
            <a:rPr lang="en-US"/>
            <a:t> Accurate but computationally expensive</a:t>
          </a:r>
        </a:p>
      </dgm:t>
    </dgm:pt>
    <dgm:pt modelId="{8F20A71C-458A-4A5B-AFE7-D41BAFAC2C0E}" type="parTrans" cxnId="{983D12DC-762F-4888-B707-EAF8731988F4}">
      <dgm:prSet/>
      <dgm:spPr/>
      <dgm:t>
        <a:bodyPr/>
        <a:lstStyle/>
        <a:p>
          <a:endParaRPr lang="en-US"/>
        </a:p>
      </dgm:t>
    </dgm:pt>
    <dgm:pt modelId="{E2639833-5F55-4AE1-A9FC-E9D2B0AC7286}" type="sibTrans" cxnId="{983D12DC-762F-4888-B707-EAF8731988F4}">
      <dgm:prSet/>
      <dgm:spPr/>
      <dgm:t>
        <a:bodyPr/>
        <a:lstStyle/>
        <a:p>
          <a:endParaRPr lang="en-US"/>
        </a:p>
      </dgm:t>
    </dgm:pt>
    <dgm:pt modelId="{043D170A-5E42-45C1-8103-592B73C4D4D2}">
      <dgm:prSet/>
      <dgm:spPr/>
      <dgm:t>
        <a:bodyPr/>
        <a:lstStyle/>
        <a:p>
          <a:r>
            <a:rPr lang="en-US" b="1"/>
            <a:t>Heuristic &amp; Probabilistic Algorithms:</a:t>
          </a:r>
          <a:r>
            <a:rPr lang="en-US"/>
            <a:t> Fast but less accurate</a:t>
          </a:r>
        </a:p>
      </dgm:t>
    </dgm:pt>
    <dgm:pt modelId="{3B2CB722-19F2-4541-AE99-07F16DF9B775}" type="parTrans" cxnId="{FB48AF21-A248-4086-BC03-F3DCC4A5B762}">
      <dgm:prSet/>
      <dgm:spPr/>
      <dgm:t>
        <a:bodyPr/>
        <a:lstStyle/>
        <a:p>
          <a:endParaRPr lang="en-US"/>
        </a:p>
      </dgm:t>
    </dgm:pt>
    <dgm:pt modelId="{A88F2019-6EE7-411D-9CE1-8AE209F4292E}" type="sibTrans" cxnId="{FB48AF21-A248-4086-BC03-F3DCC4A5B762}">
      <dgm:prSet/>
      <dgm:spPr/>
      <dgm:t>
        <a:bodyPr/>
        <a:lstStyle/>
        <a:p>
          <a:endParaRPr lang="en-US"/>
        </a:p>
      </dgm:t>
    </dgm:pt>
    <dgm:pt modelId="{B035D95B-06A3-4BD3-86F2-343D15C3519A}">
      <dgm:prSet/>
      <dgm:spPr/>
      <dgm:t>
        <a:bodyPr/>
        <a:lstStyle/>
        <a:p>
          <a:r>
            <a:rPr lang="en-US" b="1"/>
            <a:t>Hardware Accelerators:</a:t>
          </a:r>
          <a:r>
            <a:rPr lang="en-US"/>
            <a:t> Best balance of speed, efficiency, and accuracy</a:t>
          </a:r>
        </a:p>
      </dgm:t>
    </dgm:pt>
    <dgm:pt modelId="{E9570D2E-95C1-400A-BCF4-057CAFE554E2}" type="parTrans" cxnId="{86F6DFCD-7A08-464F-8063-293F3D6AB6FA}">
      <dgm:prSet/>
      <dgm:spPr/>
      <dgm:t>
        <a:bodyPr/>
        <a:lstStyle/>
        <a:p>
          <a:endParaRPr lang="en-US"/>
        </a:p>
      </dgm:t>
    </dgm:pt>
    <dgm:pt modelId="{19CD5EA1-4821-4329-A803-14E10EBE3EF2}" type="sibTrans" cxnId="{86F6DFCD-7A08-464F-8063-293F3D6AB6FA}">
      <dgm:prSet/>
      <dgm:spPr/>
      <dgm:t>
        <a:bodyPr/>
        <a:lstStyle/>
        <a:p>
          <a:endParaRPr lang="en-US"/>
        </a:p>
      </dgm:t>
    </dgm:pt>
    <dgm:pt modelId="{281611A6-50AF-412C-96AD-B5F1671FC047}" type="pres">
      <dgm:prSet presAssocID="{90836AA8-8AF1-4A25-98DB-7D4FFDA55E41}" presName="vert0" presStyleCnt="0">
        <dgm:presLayoutVars>
          <dgm:dir/>
          <dgm:animOne val="branch"/>
          <dgm:animLvl val="lvl"/>
        </dgm:presLayoutVars>
      </dgm:prSet>
      <dgm:spPr/>
    </dgm:pt>
    <dgm:pt modelId="{D1FA55F8-7BE1-4E31-B8E4-E79BE1CA8893}" type="pres">
      <dgm:prSet presAssocID="{2CF525E3-C18C-4F4E-9CC1-4B4DD4BD7959}" presName="thickLine" presStyleLbl="alignNode1" presStyleIdx="0" presStyleCnt="4"/>
      <dgm:spPr/>
    </dgm:pt>
    <dgm:pt modelId="{AB5D6792-3B00-4AAF-A389-51D5E84442F5}" type="pres">
      <dgm:prSet presAssocID="{2CF525E3-C18C-4F4E-9CC1-4B4DD4BD7959}" presName="horz1" presStyleCnt="0"/>
      <dgm:spPr/>
    </dgm:pt>
    <dgm:pt modelId="{E42C3D3F-0A62-463D-9BB1-021DC4A42703}" type="pres">
      <dgm:prSet presAssocID="{2CF525E3-C18C-4F4E-9CC1-4B4DD4BD7959}" presName="tx1" presStyleLbl="revTx" presStyleIdx="0" presStyleCnt="4"/>
      <dgm:spPr/>
    </dgm:pt>
    <dgm:pt modelId="{91DBD889-73E7-4F06-A9F4-BCF227BFDB13}" type="pres">
      <dgm:prSet presAssocID="{2CF525E3-C18C-4F4E-9CC1-4B4DD4BD7959}" presName="vert1" presStyleCnt="0"/>
      <dgm:spPr/>
    </dgm:pt>
    <dgm:pt modelId="{602359BA-F9D5-4D9C-9B75-E4601413FCD5}" type="pres">
      <dgm:prSet presAssocID="{7D47E46E-6C43-4B64-A62E-F40C1F42CF35}" presName="thickLine" presStyleLbl="alignNode1" presStyleIdx="1" presStyleCnt="4"/>
      <dgm:spPr/>
    </dgm:pt>
    <dgm:pt modelId="{01F3A2DD-005B-40A7-863D-290F995CA4DA}" type="pres">
      <dgm:prSet presAssocID="{7D47E46E-6C43-4B64-A62E-F40C1F42CF35}" presName="horz1" presStyleCnt="0"/>
      <dgm:spPr/>
    </dgm:pt>
    <dgm:pt modelId="{39EA756E-1B83-44ED-889D-D51B0E9FDAE6}" type="pres">
      <dgm:prSet presAssocID="{7D47E46E-6C43-4B64-A62E-F40C1F42CF35}" presName="tx1" presStyleLbl="revTx" presStyleIdx="1" presStyleCnt="4"/>
      <dgm:spPr/>
    </dgm:pt>
    <dgm:pt modelId="{9B361624-0B3D-41B1-99F9-6EDD384D0B48}" type="pres">
      <dgm:prSet presAssocID="{7D47E46E-6C43-4B64-A62E-F40C1F42CF35}" presName="vert1" presStyleCnt="0"/>
      <dgm:spPr/>
    </dgm:pt>
    <dgm:pt modelId="{88D83742-0F8B-4074-9125-9C5958F18F90}" type="pres">
      <dgm:prSet presAssocID="{043D170A-5E42-45C1-8103-592B73C4D4D2}" presName="thickLine" presStyleLbl="alignNode1" presStyleIdx="2" presStyleCnt="4"/>
      <dgm:spPr/>
    </dgm:pt>
    <dgm:pt modelId="{E36E26EC-90B6-4945-B231-1C58855777C5}" type="pres">
      <dgm:prSet presAssocID="{043D170A-5E42-45C1-8103-592B73C4D4D2}" presName="horz1" presStyleCnt="0"/>
      <dgm:spPr/>
    </dgm:pt>
    <dgm:pt modelId="{03F81EA9-EC6C-491B-A530-B3C60A052D2B}" type="pres">
      <dgm:prSet presAssocID="{043D170A-5E42-45C1-8103-592B73C4D4D2}" presName="tx1" presStyleLbl="revTx" presStyleIdx="2" presStyleCnt="4"/>
      <dgm:spPr/>
    </dgm:pt>
    <dgm:pt modelId="{4DC4D5A9-191D-4F36-9A9C-D8C8AEB3E68A}" type="pres">
      <dgm:prSet presAssocID="{043D170A-5E42-45C1-8103-592B73C4D4D2}" presName="vert1" presStyleCnt="0"/>
      <dgm:spPr/>
    </dgm:pt>
    <dgm:pt modelId="{E89F4E70-4705-4E85-899C-B2F7EED623C2}" type="pres">
      <dgm:prSet presAssocID="{B035D95B-06A3-4BD3-86F2-343D15C3519A}" presName="thickLine" presStyleLbl="alignNode1" presStyleIdx="3" presStyleCnt="4"/>
      <dgm:spPr/>
    </dgm:pt>
    <dgm:pt modelId="{2DDF2F8E-E5CD-4718-A8F5-3D24F4691C7F}" type="pres">
      <dgm:prSet presAssocID="{B035D95B-06A3-4BD3-86F2-343D15C3519A}" presName="horz1" presStyleCnt="0"/>
      <dgm:spPr/>
    </dgm:pt>
    <dgm:pt modelId="{411A7AF1-3970-4B46-B55C-2F3214457C50}" type="pres">
      <dgm:prSet presAssocID="{B035D95B-06A3-4BD3-86F2-343D15C3519A}" presName="tx1" presStyleLbl="revTx" presStyleIdx="3" presStyleCnt="4"/>
      <dgm:spPr/>
    </dgm:pt>
    <dgm:pt modelId="{FADDCB97-9C11-4464-822F-5CA9017483D9}" type="pres">
      <dgm:prSet presAssocID="{B035D95B-06A3-4BD3-86F2-343D15C3519A}" presName="vert1" presStyleCnt="0"/>
      <dgm:spPr/>
    </dgm:pt>
  </dgm:ptLst>
  <dgm:cxnLst>
    <dgm:cxn modelId="{FB48AF21-A248-4086-BC03-F3DCC4A5B762}" srcId="{90836AA8-8AF1-4A25-98DB-7D4FFDA55E41}" destId="{043D170A-5E42-45C1-8103-592B73C4D4D2}" srcOrd="2" destOrd="0" parTransId="{3B2CB722-19F2-4541-AE99-07F16DF9B775}" sibTransId="{A88F2019-6EE7-411D-9CE1-8AE209F4292E}"/>
    <dgm:cxn modelId="{2832C26F-E9EC-4B6A-911B-9646EB121B58}" type="presOf" srcId="{90836AA8-8AF1-4A25-98DB-7D4FFDA55E41}" destId="{281611A6-50AF-412C-96AD-B5F1671FC047}" srcOrd="0" destOrd="0" presId="urn:microsoft.com/office/officeart/2008/layout/LinedList"/>
    <dgm:cxn modelId="{FBB1C170-7FE0-4C3D-9CB5-DEAC232DF0D4}" type="presOf" srcId="{2CF525E3-C18C-4F4E-9CC1-4B4DD4BD7959}" destId="{E42C3D3F-0A62-463D-9BB1-021DC4A42703}" srcOrd="0" destOrd="0" presId="urn:microsoft.com/office/officeart/2008/layout/LinedList"/>
    <dgm:cxn modelId="{C942C8B5-4958-49EF-B6AB-10108FA55038}" type="presOf" srcId="{7D47E46E-6C43-4B64-A62E-F40C1F42CF35}" destId="{39EA756E-1B83-44ED-889D-D51B0E9FDAE6}" srcOrd="0" destOrd="0" presId="urn:microsoft.com/office/officeart/2008/layout/LinedList"/>
    <dgm:cxn modelId="{A50851B8-B1CB-440C-BB27-616BBA3B0E0B}" type="presOf" srcId="{B035D95B-06A3-4BD3-86F2-343D15C3519A}" destId="{411A7AF1-3970-4B46-B55C-2F3214457C50}" srcOrd="0" destOrd="0" presId="urn:microsoft.com/office/officeart/2008/layout/LinedList"/>
    <dgm:cxn modelId="{86F6DFCD-7A08-464F-8063-293F3D6AB6FA}" srcId="{90836AA8-8AF1-4A25-98DB-7D4FFDA55E41}" destId="{B035D95B-06A3-4BD3-86F2-343D15C3519A}" srcOrd="3" destOrd="0" parTransId="{E9570D2E-95C1-400A-BCF4-057CAFE554E2}" sibTransId="{19CD5EA1-4821-4329-A803-14E10EBE3EF2}"/>
    <dgm:cxn modelId="{983D12DC-762F-4888-B707-EAF8731988F4}" srcId="{90836AA8-8AF1-4A25-98DB-7D4FFDA55E41}" destId="{7D47E46E-6C43-4B64-A62E-F40C1F42CF35}" srcOrd="1" destOrd="0" parTransId="{8F20A71C-458A-4A5B-AFE7-D41BAFAC2C0E}" sibTransId="{E2639833-5F55-4AE1-A9FC-E9D2B0AC7286}"/>
    <dgm:cxn modelId="{0C8690FB-98A5-428B-A9D8-8FC5FD59D201}" srcId="{90836AA8-8AF1-4A25-98DB-7D4FFDA55E41}" destId="{2CF525E3-C18C-4F4E-9CC1-4B4DD4BD7959}" srcOrd="0" destOrd="0" parTransId="{C0C221A8-59D1-47D4-BB33-28AE16B94466}" sibTransId="{13E855FD-344C-404E-BE89-48D294427F2D}"/>
    <dgm:cxn modelId="{6C6FCDFF-7090-400D-A3DE-3E6E0AB77BBF}" type="presOf" srcId="{043D170A-5E42-45C1-8103-592B73C4D4D2}" destId="{03F81EA9-EC6C-491B-A530-B3C60A052D2B}" srcOrd="0" destOrd="0" presId="urn:microsoft.com/office/officeart/2008/layout/LinedList"/>
    <dgm:cxn modelId="{7E0DB7DB-C249-4DBE-9F0D-243D4EDAF39B}" type="presParOf" srcId="{281611A6-50AF-412C-96AD-B5F1671FC047}" destId="{D1FA55F8-7BE1-4E31-B8E4-E79BE1CA8893}" srcOrd="0" destOrd="0" presId="urn:microsoft.com/office/officeart/2008/layout/LinedList"/>
    <dgm:cxn modelId="{58E1ED28-B620-422B-BFB1-661F5EC4F38A}" type="presParOf" srcId="{281611A6-50AF-412C-96AD-B5F1671FC047}" destId="{AB5D6792-3B00-4AAF-A389-51D5E84442F5}" srcOrd="1" destOrd="0" presId="urn:microsoft.com/office/officeart/2008/layout/LinedList"/>
    <dgm:cxn modelId="{F50DD306-E1EA-4DD6-A034-9A4AE815CD9B}" type="presParOf" srcId="{AB5D6792-3B00-4AAF-A389-51D5E84442F5}" destId="{E42C3D3F-0A62-463D-9BB1-021DC4A42703}" srcOrd="0" destOrd="0" presId="urn:microsoft.com/office/officeart/2008/layout/LinedList"/>
    <dgm:cxn modelId="{6C69B885-E5FC-4FFC-A1C1-4A0ED3F4A18D}" type="presParOf" srcId="{AB5D6792-3B00-4AAF-A389-51D5E84442F5}" destId="{91DBD889-73E7-4F06-A9F4-BCF227BFDB13}" srcOrd="1" destOrd="0" presId="urn:microsoft.com/office/officeart/2008/layout/LinedList"/>
    <dgm:cxn modelId="{A01045E2-2F2E-49C9-B60C-153ACDE341C0}" type="presParOf" srcId="{281611A6-50AF-412C-96AD-B5F1671FC047}" destId="{602359BA-F9D5-4D9C-9B75-E4601413FCD5}" srcOrd="2" destOrd="0" presId="urn:microsoft.com/office/officeart/2008/layout/LinedList"/>
    <dgm:cxn modelId="{4889414F-24AF-4410-AA3A-327AB3CCCC10}" type="presParOf" srcId="{281611A6-50AF-412C-96AD-B5F1671FC047}" destId="{01F3A2DD-005B-40A7-863D-290F995CA4DA}" srcOrd="3" destOrd="0" presId="urn:microsoft.com/office/officeart/2008/layout/LinedList"/>
    <dgm:cxn modelId="{22CCB38A-B4F3-4A15-A312-E3D64C8A0F9F}" type="presParOf" srcId="{01F3A2DD-005B-40A7-863D-290F995CA4DA}" destId="{39EA756E-1B83-44ED-889D-D51B0E9FDAE6}" srcOrd="0" destOrd="0" presId="urn:microsoft.com/office/officeart/2008/layout/LinedList"/>
    <dgm:cxn modelId="{E6044DC9-D107-44BB-A4EB-71C2CEA4CD2F}" type="presParOf" srcId="{01F3A2DD-005B-40A7-863D-290F995CA4DA}" destId="{9B361624-0B3D-41B1-99F9-6EDD384D0B48}" srcOrd="1" destOrd="0" presId="urn:microsoft.com/office/officeart/2008/layout/LinedList"/>
    <dgm:cxn modelId="{9C76ACCA-71EF-407B-8324-3D29196C1574}" type="presParOf" srcId="{281611A6-50AF-412C-96AD-B5F1671FC047}" destId="{88D83742-0F8B-4074-9125-9C5958F18F90}" srcOrd="4" destOrd="0" presId="urn:microsoft.com/office/officeart/2008/layout/LinedList"/>
    <dgm:cxn modelId="{8ED120E2-70AE-47DB-AF7C-BEF88DE004CF}" type="presParOf" srcId="{281611A6-50AF-412C-96AD-B5F1671FC047}" destId="{E36E26EC-90B6-4945-B231-1C58855777C5}" srcOrd="5" destOrd="0" presId="urn:microsoft.com/office/officeart/2008/layout/LinedList"/>
    <dgm:cxn modelId="{DBC19C12-4A0D-4296-A52F-5D93F0C8A64B}" type="presParOf" srcId="{E36E26EC-90B6-4945-B231-1C58855777C5}" destId="{03F81EA9-EC6C-491B-A530-B3C60A052D2B}" srcOrd="0" destOrd="0" presId="urn:microsoft.com/office/officeart/2008/layout/LinedList"/>
    <dgm:cxn modelId="{023A6E6F-103F-4897-82FD-6AD9777F9A27}" type="presParOf" srcId="{E36E26EC-90B6-4945-B231-1C58855777C5}" destId="{4DC4D5A9-191D-4F36-9A9C-D8C8AEB3E68A}" srcOrd="1" destOrd="0" presId="urn:microsoft.com/office/officeart/2008/layout/LinedList"/>
    <dgm:cxn modelId="{0E10E0F6-0E1C-4F07-BECB-3EAF131F0BB9}" type="presParOf" srcId="{281611A6-50AF-412C-96AD-B5F1671FC047}" destId="{E89F4E70-4705-4E85-899C-B2F7EED623C2}" srcOrd="6" destOrd="0" presId="urn:microsoft.com/office/officeart/2008/layout/LinedList"/>
    <dgm:cxn modelId="{9D401309-E79B-47EE-B588-FA0D54EE0093}" type="presParOf" srcId="{281611A6-50AF-412C-96AD-B5F1671FC047}" destId="{2DDF2F8E-E5CD-4718-A8F5-3D24F4691C7F}" srcOrd="7" destOrd="0" presId="urn:microsoft.com/office/officeart/2008/layout/LinedList"/>
    <dgm:cxn modelId="{10B26206-35A5-476B-B0D7-91E14334A876}" type="presParOf" srcId="{2DDF2F8E-E5CD-4718-A8F5-3D24F4691C7F}" destId="{411A7AF1-3970-4B46-B55C-2F3214457C50}" srcOrd="0" destOrd="0" presId="urn:microsoft.com/office/officeart/2008/layout/LinedList"/>
    <dgm:cxn modelId="{3864AB99-C4E4-49FB-A475-60275A7E08EC}" type="presParOf" srcId="{2DDF2F8E-E5CD-4718-A8F5-3D24F4691C7F}" destId="{FADDCB97-9C11-4464-822F-5CA9017483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25AF85-3460-45AB-838A-BF8E696B469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2D5DD9E-1168-4DDB-BD68-ACC4ED88A2A6}">
      <dgm:prSet/>
      <dgm:spPr/>
      <dgm:t>
        <a:bodyPr/>
        <a:lstStyle/>
        <a:p>
          <a:r>
            <a:rPr lang="en-US" b="1"/>
            <a:t>Smith-Waterman Algorithm</a:t>
          </a:r>
          <a:r>
            <a:rPr lang="en-US"/>
            <a:t> implemented in hardware</a:t>
          </a:r>
        </a:p>
      </dgm:t>
    </dgm:pt>
    <dgm:pt modelId="{FBD1588C-669E-4F5A-B4CC-6BB346F6BCA7}" type="parTrans" cxnId="{943C4CAC-E12C-4BCB-BF84-2021D7864594}">
      <dgm:prSet/>
      <dgm:spPr/>
      <dgm:t>
        <a:bodyPr/>
        <a:lstStyle/>
        <a:p>
          <a:endParaRPr lang="en-US"/>
        </a:p>
      </dgm:t>
    </dgm:pt>
    <dgm:pt modelId="{C816A378-4FDA-47C1-964B-D83B462EEEC7}" type="sibTrans" cxnId="{943C4CAC-E12C-4BCB-BF84-2021D7864594}">
      <dgm:prSet/>
      <dgm:spPr/>
      <dgm:t>
        <a:bodyPr/>
        <a:lstStyle/>
        <a:p>
          <a:endParaRPr lang="en-US"/>
        </a:p>
      </dgm:t>
    </dgm:pt>
    <dgm:pt modelId="{A2F73A64-C08D-406A-AAC4-66B7FD5E32B4}">
      <dgm:prSet/>
      <dgm:spPr/>
      <dgm:t>
        <a:bodyPr/>
        <a:lstStyle/>
        <a:p>
          <a:r>
            <a:rPr lang="en-US" b="1"/>
            <a:t>Parallel processing</a:t>
          </a:r>
          <a:r>
            <a:rPr lang="en-US"/>
            <a:t> to improve speed</a:t>
          </a:r>
        </a:p>
      </dgm:t>
    </dgm:pt>
    <dgm:pt modelId="{ED4CE263-1F97-45E6-BFF4-EEC9C123C076}" type="parTrans" cxnId="{109371DF-F3AB-4B8F-9C60-8F2C0EA0DC24}">
      <dgm:prSet/>
      <dgm:spPr/>
      <dgm:t>
        <a:bodyPr/>
        <a:lstStyle/>
        <a:p>
          <a:endParaRPr lang="en-US"/>
        </a:p>
      </dgm:t>
    </dgm:pt>
    <dgm:pt modelId="{32525413-C2C8-4826-B4AF-BDD53D94E9A5}" type="sibTrans" cxnId="{109371DF-F3AB-4B8F-9C60-8F2C0EA0DC24}">
      <dgm:prSet/>
      <dgm:spPr/>
      <dgm:t>
        <a:bodyPr/>
        <a:lstStyle/>
        <a:p>
          <a:endParaRPr lang="en-US"/>
        </a:p>
      </dgm:t>
    </dgm:pt>
    <dgm:pt modelId="{9B6CDE0C-4202-4E38-9765-4B5FC19800FA}">
      <dgm:prSet/>
      <dgm:spPr/>
      <dgm:t>
        <a:bodyPr/>
        <a:lstStyle/>
        <a:p>
          <a:r>
            <a:rPr lang="en-US" b="1"/>
            <a:t>Dedicated hardware accelerator</a:t>
          </a:r>
          <a:r>
            <a:rPr lang="en-US"/>
            <a:t> reduces computational overhead</a:t>
          </a:r>
        </a:p>
      </dgm:t>
    </dgm:pt>
    <dgm:pt modelId="{4B529CA4-9A42-4CFB-936C-38F8873C6B9F}" type="parTrans" cxnId="{9EBEC845-E44E-40F4-9A65-7F8EE0529AFF}">
      <dgm:prSet/>
      <dgm:spPr/>
      <dgm:t>
        <a:bodyPr/>
        <a:lstStyle/>
        <a:p>
          <a:endParaRPr lang="en-US"/>
        </a:p>
      </dgm:t>
    </dgm:pt>
    <dgm:pt modelId="{E1D05662-D2F8-4D71-B6E9-45532D10A416}" type="sibTrans" cxnId="{9EBEC845-E44E-40F4-9A65-7F8EE0529AFF}">
      <dgm:prSet/>
      <dgm:spPr/>
      <dgm:t>
        <a:bodyPr/>
        <a:lstStyle/>
        <a:p>
          <a:endParaRPr lang="en-US"/>
        </a:p>
      </dgm:t>
    </dgm:pt>
    <dgm:pt modelId="{565BB3CA-53C2-4026-B2F4-850FF36EE800}">
      <dgm:prSet/>
      <dgm:spPr/>
      <dgm:t>
        <a:bodyPr/>
        <a:lstStyle/>
        <a:p>
          <a:r>
            <a:rPr lang="en-US" b="1"/>
            <a:t>Time Complexity:</a:t>
          </a:r>
          <a:r>
            <a:rPr lang="en-US"/>
            <a:t> O(n)</a:t>
          </a:r>
        </a:p>
      </dgm:t>
    </dgm:pt>
    <dgm:pt modelId="{AFF2F149-DCFA-4207-B694-678C27D214A4}" type="parTrans" cxnId="{D7145FB8-80AD-4D7E-BD73-32C8E2E89732}">
      <dgm:prSet/>
      <dgm:spPr/>
      <dgm:t>
        <a:bodyPr/>
        <a:lstStyle/>
        <a:p>
          <a:endParaRPr lang="en-US"/>
        </a:p>
      </dgm:t>
    </dgm:pt>
    <dgm:pt modelId="{B7010309-E027-4A12-B695-E8D7E8DE5D1F}" type="sibTrans" cxnId="{D7145FB8-80AD-4D7E-BD73-32C8E2E89732}">
      <dgm:prSet/>
      <dgm:spPr/>
      <dgm:t>
        <a:bodyPr/>
        <a:lstStyle/>
        <a:p>
          <a:endParaRPr lang="en-US"/>
        </a:p>
      </dgm:t>
    </dgm:pt>
    <dgm:pt modelId="{DC97A65C-4FC7-499D-9FBB-56122C5CE4E4}">
      <dgm:prSet/>
      <dgm:spPr/>
      <dgm:t>
        <a:bodyPr/>
        <a:lstStyle/>
        <a:p>
          <a:r>
            <a:rPr lang="en-US" b="1"/>
            <a:t>Space Complexity:</a:t>
          </a:r>
          <a:r>
            <a:rPr lang="en-US"/>
            <a:t> O(n²)</a:t>
          </a:r>
        </a:p>
      </dgm:t>
    </dgm:pt>
    <dgm:pt modelId="{FCC8C987-9329-4308-A233-132288840917}" type="parTrans" cxnId="{E49DF120-5FBC-47B3-AEB6-A3DA92F2094C}">
      <dgm:prSet/>
      <dgm:spPr/>
      <dgm:t>
        <a:bodyPr/>
        <a:lstStyle/>
        <a:p>
          <a:endParaRPr lang="en-US"/>
        </a:p>
      </dgm:t>
    </dgm:pt>
    <dgm:pt modelId="{264A089C-6577-43A0-87D1-FA5A71241215}" type="sibTrans" cxnId="{E49DF120-5FBC-47B3-AEB6-A3DA92F2094C}">
      <dgm:prSet/>
      <dgm:spPr/>
      <dgm:t>
        <a:bodyPr/>
        <a:lstStyle/>
        <a:p>
          <a:endParaRPr lang="en-US"/>
        </a:p>
      </dgm:t>
    </dgm:pt>
    <dgm:pt modelId="{82474DAD-D31E-47D6-B2F1-1B97B87AECC8}" type="pres">
      <dgm:prSet presAssocID="{8925AF85-3460-45AB-838A-BF8E696B4690}" presName="linear" presStyleCnt="0">
        <dgm:presLayoutVars>
          <dgm:animLvl val="lvl"/>
          <dgm:resizeHandles val="exact"/>
        </dgm:presLayoutVars>
      </dgm:prSet>
      <dgm:spPr/>
    </dgm:pt>
    <dgm:pt modelId="{30756D55-0CD6-4A84-BEED-862772BA224F}" type="pres">
      <dgm:prSet presAssocID="{C2D5DD9E-1168-4DDB-BD68-ACC4ED88A2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565BACF-64AB-4DF2-9051-8CC43E44EB41}" type="pres">
      <dgm:prSet presAssocID="{C816A378-4FDA-47C1-964B-D83B462EEEC7}" presName="spacer" presStyleCnt="0"/>
      <dgm:spPr/>
    </dgm:pt>
    <dgm:pt modelId="{DF3D63C0-C523-4346-AB83-88ADE516FFB6}" type="pres">
      <dgm:prSet presAssocID="{A2F73A64-C08D-406A-AAC4-66B7FD5E32B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B3BA1D6-1C10-43D5-8351-F3646C55D001}" type="pres">
      <dgm:prSet presAssocID="{32525413-C2C8-4826-B4AF-BDD53D94E9A5}" presName="spacer" presStyleCnt="0"/>
      <dgm:spPr/>
    </dgm:pt>
    <dgm:pt modelId="{3821204B-8695-4BD4-819C-F344B97382C9}" type="pres">
      <dgm:prSet presAssocID="{9B6CDE0C-4202-4E38-9765-4B5FC19800F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1EF2B98-3391-4302-AFC3-A5AE3144FBB3}" type="pres">
      <dgm:prSet presAssocID="{E1D05662-D2F8-4D71-B6E9-45532D10A416}" presName="spacer" presStyleCnt="0"/>
      <dgm:spPr/>
    </dgm:pt>
    <dgm:pt modelId="{D215C02B-5800-477D-9C2E-0E147C9EE292}" type="pres">
      <dgm:prSet presAssocID="{565BB3CA-53C2-4026-B2F4-850FF36EE80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C84E631-5FA1-4110-B304-6A31A13A5EC2}" type="pres">
      <dgm:prSet presAssocID="{B7010309-E027-4A12-B695-E8D7E8DE5D1F}" presName="spacer" presStyleCnt="0"/>
      <dgm:spPr/>
    </dgm:pt>
    <dgm:pt modelId="{B28C11B0-9BEB-47DE-863C-9EE0B399BE01}" type="pres">
      <dgm:prSet presAssocID="{DC97A65C-4FC7-499D-9FBB-56122C5CE4E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DF9180B-40A5-4A84-BDEA-5535EFE18AFA}" type="presOf" srcId="{565BB3CA-53C2-4026-B2F4-850FF36EE800}" destId="{D215C02B-5800-477D-9C2E-0E147C9EE292}" srcOrd="0" destOrd="0" presId="urn:microsoft.com/office/officeart/2005/8/layout/vList2"/>
    <dgm:cxn modelId="{FD2E3220-2BA9-47C3-A7F1-611B5FAF87E4}" type="presOf" srcId="{9B6CDE0C-4202-4E38-9765-4B5FC19800FA}" destId="{3821204B-8695-4BD4-819C-F344B97382C9}" srcOrd="0" destOrd="0" presId="urn:microsoft.com/office/officeart/2005/8/layout/vList2"/>
    <dgm:cxn modelId="{E49DF120-5FBC-47B3-AEB6-A3DA92F2094C}" srcId="{8925AF85-3460-45AB-838A-BF8E696B4690}" destId="{DC97A65C-4FC7-499D-9FBB-56122C5CE4E4}" srcOrd="4" destOrd="0" parTransId="{FCC8C987-9329-4308-A233-132288840917}" sibTransId="{264A089C-6577-43A0-87D1-FA5A71241215}"/>
    <dgm:cxn modelId="{61D15E5D-1A2F-4BA1-A7FB-A833E07729C1}" type="presOf" srcId="{8925AF85-3460-45AB-838A-BF8E696B4690}" destId="{82474DAD-D31E-47D6-B2F1-1B97B87AECC8}" srcOrd="0" destOrd="0" presId="urn:microsoft.com/office/officeart/2005/8/layout/vList2"/>
    <dgm:cxn modelId="{9EBEC845-E44E-40F4-9A65-7F8EE0529AFF}" srcId="{8925AF85-3460-45AB-838A-BF8E696B4690}" destId="{9B6CDE0C-4202-4E38-9765-4B5FC19800FA}" srcOrd="2" destOrd="0" parTransId="{4B529CA4-9A42-4CFB-936C-38F8873C6B9F}" sibTransId="{E1D05662-D2F8-4D71-B6E9-45532D10A416}"/>
    <dgm:cxn modelId="{6C5A0991-81E0-443F-9E3F-EFB3F9B0CE8D}" type="presOf" srcId="{DC97A65C-4FC7-499D-9FBB-56122C5CE4E4}" destId="{B28C11B0-9BEB-47DE-863C-9EE0B399BE01}" srcOrd="0" destOrd="0" presId="urn:microsoft.com/office/officeart/2005/8/layout/vList2"/>
    <dgm:cxn modelId="{3791919A-D767-46C6-B7F8-38DE4A6A98D0}" type="presOf" srcId="{C2D5DD9E-1168-4DDB-BD68-ACC4ED88A2A6}" destId="{30756D55-0CD6-4A84-BEED-862772BA224F}" srcOrd="0" destOrd="0" presId="urn:microsoft.com/office/officeart/2005/8/layout/vList2"/>
    <dgm:cxn modelId="{943C4CAC-E12C-4BCB-BF84-2021D7864594}" srcId="{8925AF85-3460-45AB-838A-BF8E696B4690}" destId="{C2D5DD9E-1168-4DDB-BD68-ACC4ED88A2A6}" srcOrd="0" destOrd="0" parTransId="{FBD1588C-669E-4F5A-B4CC-6BB346F6BCA7}" sibTransId="{C816A378-4FDA-47C1-964B-D83B462EEEC7}"/>
    <dgm:cxn modelId="{D7145FB8-80AD-4D7E-BD73-32C8E2E89732}" srcId="{8925AF85-3460-45AB-838A-BF8E696B4690}" destId="{565BB3CA-53C2-4026-B2F4-850FF36EE800}" srcOrd="3" destOrd="0" parTransId="{AFF2F149-DCFA-4207-B694-678C27D214A4}" sibTransId="{B7010309-E027-4A12-B695-E8D7E8DE5D1F}"/>
    <dgm:cxn modelId="{9E21A7BB-C1C4-4CA5-B9AC-854C866F3601}" type="presOf" srcId="{A2F73A64-C08D-406A-AAC4-66B7FD5E32B4}" destId="{DF3D63C0-C523-4346-AB83-88ADE516FFB6}" srcOrd="0" destOrd="0" presId="urn:microsoft.com/office/officeart/2005/8/layout/vList2"/>
    <dgm:cxn modelId="{109371DF-F3AB-4B8F-9C60-8F2C0EA0DC24}" srcId="{8925AF85-3460-45AB-838A-BF8E696B4690}" destId="{A2F73A64-C08D-406A-AAC4-66B7FD5E32B4}" srcOrd="1" destOrd="0" parTransId="{ED4CE263-1F97-45E6-BFF4-EEC9C123C076}" sibTransId="{32525413-C2C8-4826-B4AF-BDD53D94E9A5}"/>
    <dgm:cxn modelId="{0B4B2244-C3BA-4D30-B70C-A626C497BD56}" type="presParOf" srcId="{82474DAD-D31E-47D6-B2F1-1B97B87AECC8}" destId="{30756D55-0CD6-4A84-BEED-862772BA224F}" srcOrd="0" destOrd="0" presId="urn:microsoft.com/office/officeart/2005/8/layout/vList2"/>
    <dgm:cxn modelId="{32F0C88B-5016-4BBD-8358-C426315849A0}" type="presParOf" srcId="{82474DAD-D31E-47D6-B2F1-1B97B87AECC8}" destId="{8565BACF-64AB-4DF2-9051-8CC43E44EB41}" srcOrd="1" destOrd="0" presId="urn:microsoft.com/office/officeart/2005/8/layout/vList2"/>
    <dgm:cxn modelId="{8E1FA6BC-7DDF-4244-A53D-547EA468FB82}" type="presParOf" srcId="{82474DAD-D31E-47D6-B2F1-1B97B87AECC8}" destId="{DF3D63C0-C523-4346-AB83-88ADE516FFB6}" srcOrd="2" destOrd="0" presId="urn:microsoft.com/office/officeart/2005/8/layout/vList2"/>
    <dgm:cxn modelId="{0A2AF122-A442-4AB5-BA1D-0BD82ABC4CFB}" type="presParOf" srcId="{82474DAD-D31E-47D6-B2F1-1B97B87AECC8}" destId="{AB3BA1D6-1C10-43D5-8351-F3646C55D001}" srcOrd="3" destOrd="0" presId="urn:microsoft.com/office/officeart/2005/8/layout/vList2"/>
    <dgm:cxn modelId="{B8CB888A-C8F4-4D2B-88D2-59B6BBAC1540}" type="presParOf" srcId="{82474DAD-D31E-47D6-B2F1-1B97B87AECC8}" destId="{3821204B-8695-4BD4-819C-F344B97382C9}" srcOrd="4" destOrd="0" presId="urn:microsoft.com/office/officeart/2005/8/layout/vList2"/>
    <dgm:cxn modelId="{BFCE2B6C-DCA3-4F04-82DC-463710B5DDCA}" type="presParOf" srcId="{82474DAD-D31E-47D6-B2F1-1B97B87AECC8}" destId="{A1EF2B98-3391-4302-AFC3-A5AE3144FBB3}" srcOrd="5" destOrd="0" presId="urn:microsoft.com/office/officeart/2005/8/layout/vList2"/>
    <dgm:cxn modelId="{44173F82-982F-41B0-B9C4-FB60DE0E7A71}" type="presParOf" srcId="{82474DAD-D31E-47D6-B2F1-1B97B87AECC8}" destId="{D215C02B-5800-477D-9C2E-0E147C9EE292}" srcOrd="6" destOrd="0" presId="urn:microsoft.com/office/officeart/2005/8/layout/vList2"/>
    <dgm:cxn modelId="{38DF7F39-1216-4877-9165-696C3A836703}" type="presParOf" srcId="{82474DAD-D31E-47D6-B2F1-1B97B87AECC8}" destId="{5C84E631-5FA1-4110-B304-6A31A13A5EC2}" srcOrd="7" destOrd="0" presId="urn:microsoft.com/office/officeart/2005/8/layout/vList2"/>
    <dgm:cxn modelId="{FFEF4069-8846-4291-AF86-EF1BF3F51340}" type="presParOf" srcId="{82474DAD-D31E-47D6-B2F1-1B97B87AECC8}" destId="{B28C11B0-9BEB-47DE-863C-9EE0B399BE0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53F422-10D2-41A4-BCAC-8D8A1581391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C629D61-B96B-4A2E-8278-7884CB05A866}">
      <dgm:prSet/>
      <dgm:spPr/>
      <dgm:t>
        <a:bodyPr/>
        <a:lstStyle/>
        <a:p>
          <a:pPr>
            <a:defRPr b="1"/>
          </a:pPr>
          <a:r>
            <a:rPr lang="en-US" b="1"/>
            <a:t>Input Encoding:</a:t>
          </a:r>
          <a:endParaRPr lang="en-US"/>
        </a:p>
      </dgm:t>
    </dgm:pt>
    <dgm:pt modelId="{6A77DFB8-56A7-47D5-A01E-AECFD654887D}" type="parTrans" cxnId="{04058736-5A54-466E-9ED1-DCF0D8444E89}">
      <dgm:prSet/>
      <dgm:spPr/>
      <dgm:t>
        <a:bodyPr/>
        <a:lstStyle/>
        <a:p>
          <a:endParaRPr lang="en-US"/>
        </a:p>
      </dgm:t>
    </dgm:pt>
    <dgm:pt modelId="{B8E0A7CD-E670-4EAD-A737-525D35354225}" type="sibTrans" cxnId="{04058736-5A54-466E-9ED1-DCF0D8444E89}">
      <dgm:prSet/>
      <dgm:spPr/>
      <dgm:t>
        <a:bodyPr/>
        <a:lstStyle/>
        <a:p>
          <a:endParaRPr lang="en-US"/>
        </a:p>
      </dgm:t>
    </dgm:pt>
    <dgm:pt modelId="{42F6A6DA-B25C-40FB-90E7-9B18FE350A67}">
      <dgm:prSet/>
      <dgm:spPr/>
      <dgm:t>
        <a:bodyPr/>
        <a:lstStyle/>
        <a:p>
          <a:r>
            <a:rPr lang="en-US"/>
            <a:t>A = 00, T = 01, C = 10, G = 11</a:t>
          </a:r>
        </a:p>
      </dgm:t>
    </dgm:pt>
    <dgm:pt modelId="{9C8159B6-0313-4E5B-8CEA-9BC2F5BABC5D}" type="parTrans" cxnId="{F35AFE3A-FAE9-4580-AA71-F9DF3AC992A0}">
      <dgm:prSet/>
      <dgm:spPr/>
      <dgm:t>
        <a:bodyPr/>
        <a:lstStyle/>
        <a:p>
          <a:endParaRPr lang="en-US"/>
        </a:p>
      </dgm:t>
    </dgm:pt>
    <dgm:pt modelId="{9668D6D2-4683-49E5-A665-4FD3754A27BB}" type="sibTrans" cxnId="{F35AFE3A-FAE9-4580-AA71-F9DF3AC992A0}">
      <dgm:prSet/>
      <dgm:spPr/>
      <dgm:t>
        <a:bodyPr/>
        <a:lstStyle/>
        <a:p>
          <a:endParaRPr lang="en-US"/>
        </a:p>
      </dgm:t>
    </dgm:pt>
    <dgm:pt modelId="{2831FC6A-D6D4-4A8B-9274-9B9FE1DCC475}">
      <dgm:prSet/>
      <dgm:spPr/>
      <dgm:t>
        <a:bodyPr/>
        <a:lstStyle/>
        <a:p>
          <a:pPr>
            <a:defRPr b="1"/>
          </a:pPr>
          <a:r>
            <a:rPr lang="en-US" b="1"/>
            <a:t>Output Encoding (Including Gaps):</a:t>
          </a:r>
          <a:endParaRPr lang="en-US"/>
        </a:p>
      </dgm:t>
    </dgm:pt>
    <dgm:pt modelId="{AA939C83-B9ED-46B4-B86C-8B6189D3BA6C}" type="parTrans" cxnId="{13F2BD19-0197-4577-BA19-0A340124ECC7}">
      <dgm:prSet/>
      <dgm:spPr/>
      <dgm:t>
        <a:bodyPr/>
        <a:lstStyle/>
        <a:p>
          <a:endParaRPr lang="en-US"/>
        </a:p>
      </dgm:t>
    </dgm:pt>
    <dgm:pt modelId="{1BD80497-E5D0-4CE3-B0EC-8E5616160971}" type="sibTrans" cxnId="{13F2BD19-0197-4577-BA19-0A340124ECC7}">
      <dgm:prSet/>
      <dgm:spPr/>
      <dgm:t>
        <a:bodyPr/>
        <a:lstStyle/>
        <a:p>
          <a:endParaRPr lang="en-US"/>
        </a:p>
      </dgm:t>
    </dgm:pt>
    <dgm:pt modelId="{2A5193C8-BA69-4A1F-A653-32BE56C99301}">
      <dgm:prSet/>
      <dgm:spPr/>
      <dgm:t>
        <a:bodyPr/>
        <a:lstStyle/>
        <a:p>
          <a:r>
            <a:rPr lang="en-US"/>
            <a:t>A = 000, T = 001, C = 010, G = 011, Gap = 100</a:t>
          </a:r>
        </a:p>
      </dgm:t>
    </dgm:pt>
    <dgm:pt modelId="{6D507F54-EA2D-4A53-A821-62999EC1B44E}" type="parTrans" cxnId="{020FA72C-BA03-4B15-A0FD-74198B1509BC}">
      <dgm:prSet/>
      <dgm:spPr/>
      <dgm:t>
        <a:bodyPr/>
        <a:lstStyle/>
        <a:p>
          <a:endParaRPr lang="en-US"/>
        </a:p>
      </dgm:t>
    </dgm:pt>
    <dgm:pt modelId="{9CB9E1DF-49A8-4446-B204-3504FC00F6EC}" type="sibTrans" cxnId="{020FA72C-BA03-4B15-A0FD-74198B1509BC}">
      <dgm:prSet/>
      <dgm:spPr/>
      <dgm:t>
        <a:bodyPr/>
        <a:lstStyle/>
        <a:p>
          <a:endParaRPr lang="en-US"/>
        </a:p>
      </dgm:t>
    </dgm:pt>
    <dgm:pt modelId="{3DC954FE-4832-4C5F-A375-29AE5499535C}" type="pres">
      <dgm:prSet presAssocID="{9953F422-10D2-41A4-BCAC-8D8A15813916}" presName="root" presStyleCnt="0">
        <dgm:presLayoutVars>
          <dgm:dir/>
          <dgm:resizeHandles val="exact"/>
        </dgm:presLayoutVars>
      </dgm:prSet>
      <dgm:spPr/>
    </dgm:pt>
    <dgm:pt modelId="{4536255E-D129-43A3-99B9-35CF79CF915F}" type="pres">
      <dgm:prSet presAssocID="{2C629D61-B96B-4A2E-8278-7884CB05A866}" presName="compNode" presStyleCnt="0"/>
      <dgm:spPr/>
    </dgm:pt>
    <dgm:pt modelId="{565135B0-4FA3-4D18-B924-D120938ABE9B}" type="pres">
      <dgm:prSet presAssocID="{2C629D61-B96B-4A2E-8278-7884CB05A8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עבד"/>
        </a:ext>
      </dgm:extLst>
    </dgm:pt>
    <dgm:pt modelId="{775C9E29-EC2E-442F-B708-401D7755C0BF}" type="pres">
      <dgm:prSet presAssocID="{2C629D61-B96B-4A2E-8278-7884CB05A866}" presName="iconSpace" presStyleCnt="0"/>
      <dgm:spPr/>
    </dgm:pt>
    <dgm:pt modelId="{7AA37458-E428-41B2-834A-B00CDC7A3052}" type="pres">
      <dgm:prSet presAssocID="{2C629D61-B96B-4A2E-8278-7884CB05A866}" presName="parTx" presStyleLbl="revTx" presStyleIdx="0" presStyleCnt="4">
        <dgm:presLayoutVars>
          <dgm:chMax val="0"/>
          <dgm:chPref val="0"/>
        </dgm:presLayoutVars>
      </dgm:prSet>
      <dgm:spPr/>
    </dgm:pt>
    <dgm:pt modelId="{4977E3AE-94C3-4780-82C4-11889757D679}" type="pres">
      <dgm:prSet presAssocID="{2C629D61-B96B-4A2E-8278-7884CB05A866}" presName="txSpace" presStyleCnt="0"/>
      <dgm:spPr/>
    </dgm:pt>
    <dgm:pt modelId="{C07BD3CC-2889-48D2-ADDC-4A325CB44EAB}" type="pres">
      <dgm:prSet presAssocID="{2C629D61-B96B-4A2E-8278-7884CB05A866}" presName="desTx" presStyleLbl="revTx" presStyleIdx="1" presStyleCnt="4">
        <dgm:presLayoutVars/>
      </dgm:prSet>
      <dgm:spPr/>
    </dgm:pt>
    <dgm:pt modelId="{C122E03D-DD9C-454E-AEA9-6FB8A8F8D6AC}" type="pres">
      <dgm:prSet presAssocID="{B8E0A7CD-E670-4EAD-A737-525D35354225}" presName="sibTrans" presStyleCnt="0"/>
      <dgm:spPr/>
    </dgm:pt>
    <dgm:pt modelId="{D44D645F-448F-4EAE-B28F-18D0F291A229}" type="pres">
      <dgm:prSet presAssocID="{2831FC6A-D6D4-4A8B-9274-9B9FE1DCC475}" presName="compNode" presStyleCnt="0"/>
      <dgm:spPr/>
    </dgm:pt>
    <dgm:pt modelId="{4960319D-B0EA-4CAE-A3F1-BAE7C06E1BFA}" type="pres">
      <dgm:prSet presAssocID="{2831FC6A-D6D4-4A8B-9274-9B9FE1DCC47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סמך"/>
        </a:ext>
      </dgm:extLst>
    </dgm:pt>
    <dgm:pt modelId="{0E0F378F-D07E-4D95-8EA2-9BE8E7F2A4B5}" type="pres">
      <dgm:prSet presAssocID="{2831FC6A-D6D4-4A8B-9274-9B9FE1DCC475}" presName="iconSpace" presStyleCnt="0"/>
      <dgm:spPr/>
    </dgm:pt>
    <dgm:pt modelId="{B23531C5-4323-4D0C-92DD-C947A5326143}" type="pres">
      <dgm:prSet presAssocID="{2831FC6A-D6D4-4A8B-9274-9B9FE1DCC475}" presName="parTx" presStyleLbl="revTx" presStyleIdx="2" presStyleCnt="4">
        <dgm:presLayoutVars>
          <dgm:chMax val="0"/>
          <dgm:chPref val="0"/>
        </dgm:presLayoutVars>
      </dgm:prSet>
      <dgm:spPr/>
    </dgm:pt>
    <dgm:pt modelId="{B82E2F02-B08B-487D-8199-F65FABBD6564}" type="pres">
      <dgm:prSet presAssocID="{2831FC6A-D6D4-4A8B-9274-9B9FE1DCC475}" presName="txSpace" presStyleCnt="0"/>
      <dgm:spPr/>
    </dgm:pt>
    <dgm:pt modelId="{60DEE74E-9B8F-467C-90C8-7B9F6FA423FC}" type="pres">
      <dgm:prSet presAssocID="{2831FC6A-D6D4-4A8B-9274-9B9FE1DCC475}" presName="desTx" presStyleLbl="revTx" presStyleIdx="3" presStyleCnt="4">
        <dgm:presLayoutVars/>
      </dgm:prSet>
      <dgm:spPr/>
    </dgm:pt>
  </dgm:ptLst>
  <dgm:cxnLst>
    <dgm:cxn modelId="{13F2BD19-0197-4577-BA19-0A340124ECC7}" srcId="{9953F422-10D2-41A4-BCAC-8D8A15813916}" destId="{2831FC6A-D6D4-4A8B-9274-9B9FE1DCC475}" srcOrd="1" destOrd="0" parTransId="{AA939C83-B9ED-46B4-B86C-8B6189D3BA6C}" sibTransId="{1BD80497-E5D0-4CE3-B0EC-8E5616160971}"/>
    <dgm:cxn modelId="{020FA72C-BA03-4B15-A0FD-74198B1509BC}" srcId="{2831FC6A-D6D4-4A8B-9274-9B9FE1DCC475}" destId="{2A5193C8-BA69-4A1F-A653-32BE56C99301}" srcOrd="0" destOrd="0" parTransId="{6D507F54-EA2D-4A53-A821-62999EC1B44E}" sibTransId="{9CB9E1DF-49A8-4446-B204-3504FC00F6EC}"/>
    <dgm:cxn modelId="{04058736-5A54-466E-9ED1-DCF0D8444E89}" srcId="{9953F422-10D2-41A4-BCAC-8D8A15813916}" destId="{2C629D61-B96B-4A2E-8278-7884CB05A866}" srcOrd="0" destOrd="0" parTransId="{6A77DFB8-56A7-47D5-A01E-AECFD654887D}" sibTransId="{B8E0A7CD-E670-4EAD-A737-525D35354225}"/>
    <dgm:cxn modelId="{F35AFE3A-FAE9-4580-AA71-F9DF3AC992A0}" srcId="{2C629D61-B96B-4A2E-8278-7884CB05A866}" destId="{42F6A6DA-B25C-40FB-90E7-9B18FE350A67}" srcOrd="0" destOrd="0" parTransId="{9C8159B6-0313-4E5B-8CEA-9BC2F5BABC5D}" sibTransId="{9668D6D2-4683-49E5-A665-4FD3754A27BB}"/>
    <dgm:cxn modelId="{6452D448-F6D5-4F71-9566-3736352B5D32}" type="presOf" srcId="{2C629D61-B96B-4A2E-8278-7884CB05A866}" destId="{7AA37458-E428-41B2-834A-B00CDC7A3052}" srcOrd="0" destOrd="0" presId="urn:microsoft.com/office/officeart/2018/2/layout/IconLabelDescriptionList"/>
    <dgm:cxn modelId="{D03EA478-018F-42B7-8E69-01C69F4CF43D}" type="presOf" srcId="{2831FC6A-D6D4-4A8B-9274-9B9FE1DCC475}" destId="{B23531C5-4323-4D0C-92DD-C947A5326143}" srcOrd="0" destOrd="0" presId="urn:microsoft.com/office/officeart/2018/2/layout/IconLabelDescriptionList"/>
    <dgm:cxn modelId="{D82C397D-7897-46DA-B77E-BEFEE056DCC2}" type="presOf" srcId="{42F6A6DA-B25C-40FB-90E7-9B18FE350A67}" destId="{C07BD3CC-2889-48D2-ADDC-4A325CB44EAB}" srcOrd="0" destOrd="0" presId="urn:microsoft.com/office/officeart/2018/2/layout/IconLabelDescriptionList"/>
    <dgm:cxn modelId="{F71453B7-0D34-4805-B29C-D6383FDD5BBF}" type="presOf" srcId="{2A5193C8-BA69-4A1F-A653-32BE56C99301}" destId="{60DEE74E-9B8F-467C-90C8-7B9F6FA423FC}" srcOrd="0" destOrd="0" presId="urn:microsoft.com/office/officeart/2018/2/layout/IconLabelDescriptionList"/>
    <dgm:cxn modelId="{417A3BB9-8E67-4136-AAF1-EC5BFE5B8652}" type="presOf" srcId="{9953F422-10D2-41A4-BCAC-8D8A15813916}" destId="{3DC954FE-4832-4C5F-A375-29AE5499535C}" srcOrd="0" destOrd="0" presId="urn:microsoft.com/office/officeart/2018/2/layout/IconLabelDescriptionList"/>
    <dgm:cxn modelId="{544CE419-E803-4E0F-9DC3-D4B1B783AA30}" type="presParOf" srcId="{3DC954FE-4832-4C5F-A375-29AE5499535C}" destId="{4536255E-D129-43A3-99B9-35CF79CF915F}" srcOrd="0" destOrd="0" presId="urn:microsoft.com/office/officeart/2018/2/layout/IconLabelDescriptionList"/>
    <dgm:cxn modelId="{D105AD24-D483-4C9B-8917-E68A04E3BCD0}" type="presParOf" srcId="{4536255E-D129-43A3-99B9-35CF79CF915F}" destId="{565135B0-4FA3-4D18-B924-D120938ABE9B}" srcOrd="0" destOrd="0" presId="urn:microsoft.com/office/officeart/2018/2/layout/IconLabelDescriptionList"/>
    <dgm:cxn modelId="{4D374F4E-2D03-4DF7-9D8C-507F925CB8AD}" type="presParOf" srcId="{4536255E-D129-43A3-99B9-35CF79CF915F}" destId="{775C9E29-EC2E-442F-B708-401D7755C0BF}" srcOrd="1" destOrd="0" presId="urn:microsoft.com/office/officeart/2018/2/layout/IconLabelDescriptionList"/>
    <dgm:cxn modelId="{0973ADC6-E2FE-4620-948A-8C6802E4E133}" type="presParOf" srcId="{4536255E-D129-43A3-99B9-35CF79CF915F}" destId="{7AA37458-E428-41B2-834A-B00CDC7A3052}" srcOrd="2" destOrd="0" presId="urn:microsoft.com/office/officeart/2018/2/layout/IconLabelDescriptionList"/>
    <dgm:cxn modelId="{5E21ADC0-F341-47B3-858F-0C5A96211E87}" type="presParOf" srcId="{4536255E-D129-43A3-99B9-35CF79CF915F}" destId="{4977E3AE-94C3-4780-82C4-11889757D679}" srcOrd="3" destOrd="0" presId="urn:microsoft.com/office/officeart/2018/2/layout/IconLabelDescriptionList"/>
    <dgm:cxn modelId="{59B190DB-DB26-434F-8E8F-C5F23AA4FA35}" type="presParOf" srcId="{4536255E-D129-43A3-99B9-35CF79CF915F}" destId="{C07BD3CC-2889-48D2-ADDC-4A325CB44EAB}" srcOrd="4" destOrd="0" presId="urn:microsoft.com/office/officeart/2018/2/layout/IconLabelDescriptionList"/>
    <dgm:cxn modelId="{84237E57-42DB-4C2E-8A08-677B0DDBF262}" type="presParOf" srcId="{3DC954FE-4832-4C5F-A375-29AE5499535C}" destId="{C122E03D-DD9C-454E-AEA9-6FB8A8F8D6AC}" srcOrd="1" destOrd="0" presId="urn:microsoft.com/office/officeart/2018/2/layout/IconLabelDescriptionList"/>
    <dgm:cxn modelId="{3E3C2797-DCDD-4FDE-BB53-93D252644798}" type="presParOf" srcId="{3DC954FE-4832-4C5F-A375-29AE5499535C}" destId="{D44D645F-448F-4EAE-B28F-18D0F291A229}" srcOrd="2" destOrd="0" presId="urn:microsoft.com/office/officeart/2018/2/layout/IconLabelDescriptionList"/>
    <dgm:cxn modelId="{9833C5D5-C97D-4CA4-AAA6-9A3120A1E17D}" type="presParOf" srcId="{D44D645F-448F-4EAE-B28F-18D0F291A229}" destId="{4960319D-B0EA-4CAE-A3F1-BAE7C06E1BFA}" srcOrd="0" destOrd="0" presId="urn:microsoft.com/office/officeart/2018/2/layout/IconLabelDescriptionList"/>
    <dgm:cxn modelId="{12617B6D-5983-46DF-8B8B-2019D997BB0E}" type="presParOf" srcId="{D44D645F-448F-4EAE-B28F-18D0F291A229}" destId="{0E0F378F-D07E-4D95-8EA2-9BE8E7F2A4B5}" srcOrd="1" destOrd="0" presId="urn:microsoft.com/office/officeart/2018/2/layout/IconLabelDescriptionList"/>
    <dgm:cxn modelId="{77DD471F-C221-4459-AD0A-CFCCDB28159C}" type="presParOf" srcId="{D44D645F-448F-4EAE-B28F-18D0F291A229}" destId="{B23531C5-4323-4D0C-92DD-C947A5326143}" srcOrd="2" destOrd="0" presId="urn:microsoft.com/office/officeart/2018/2/layout/IconLabelDescriptionList"/>
    <dgm:cxn modelId="{2D4C9C21-35D3-4AF3-BA8C-BB20BC011E5E}" type="presParOf" srcId="{D44D645F-448F-4EAE-B28F-18D0F291A229}" destId="{B82E2F02-B08B-487D-8199-F65FABBD6564}" srcOrd="3" destOrd="0" presId="urn:microsoft.com/office/officeart/2018/2/layout/IconLabelDescriptionList"/>
    <dgm:cxn modelId="{78678A52-742C-4488-A221-275B6F5B7B2E}" type="presParOf" srcId="{D44D645F-448F-4EAE-B28F-18D0F291A229}" destId="{60DEE74E-9B8F-467C-90C8-7B9F6FA423F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C18D4B-34A7-46BC-BB50-F71A7DCFB7B7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 phldr="1"/>
      <dgm:spPr/>
    </dgm:pt>
    <dgm:pt modelId="{05464C06-B832-46DD-AEFB-46821373C887}">
      <dgm:prSet phldrT="[טקסט]"/>
      <dgm:spPr/>
      <dgm:t>
        <a:bodyPr/>
        <a:lstStyle/>
        <a:p>
          <a:pPr rtl="1"/>
          <a:r>
            <a:rPr lang="en-US" dirty="0"/>
            <a:t>Input Sequences (256 characters each)</a:t>
          </a:r>
          <a:endParaRPr lang="he-IL" dirty="0"/>
        </a:p>
      </dgm:t>
    </dgm:pt>
    <dgm:pt modelId="{5A6D8767-1BD9-4956-8B8B-BC880951BA81}" type="parTrans" cxnId="{EAD40B7A-9B76-4F3A-88B6-7994DAC89DE1}">
      <dgm:prSet/>
      <dgm:spPr/>
      <dgm:t>
        <a:bodyPr/>
        <a:lstStyle/>
        <a:p>
          <a:pPr rtl="1"/>
          <a:endParaRPr lang="he-IL"/>
        </a:p>
      </dgm:t>
    </dgm:pt>
    <dgm:pt modelId="{9B8B94BD-1B32-4C7C-99E5-DA6844B4FB89}" type="sibTrans" cxnId="{EAD40B7A-9B76-4F3A-88B6-7994DAC89DE1}">
      <dgm:prSet/>
      <dgm:spPr/>
      <dgm:t>
        <a:bodyPr/>
        <a:lstStyle/>
        <a:p>
          <a:pPr rtl="1"/>
          <a:endParaRPr lang="he-IL"/>
        </a:p>
      </dgm:t>
    </dgm:pt>
    <dgm:pt modelId="{B1C0C429-52AF-45F2-A843-5CE9CB6ED562}">
      <dgm:prSet phldrT="[טקסט]"/>
      <dgm:spPr/>
      <dgm:t>
        <a:bodyPr/>
        <a:lstStyle/>
        <a:p>
          <a:pPr rtl="1"/>
          <a:r>
            <a:rPr lang="en-US" b="1" dirty="0"/>
            <a:t>Scheduler Divides Matrix into Tiles (16×16)</a:t>
          </a:r>
          <a:endParaRPr lang="he-IL" dirty="0"/>
        </a:p>
      </dgm:t>
    </dgm:pt>
    <dgm:pt modelId="{6A5FC37E-66E3-4B48-8F2A-A93E0FE680F5}" type="parTrans" cxnId="{38098D3C-1D0F-4C20-B5E3-AEEF00B0F6AE}">
      <dgm:prSet/>
      <dgm:spPr/>
      <dgm:t>
        <a:bodyPr/>
        <a:lstStyle/>
        <a:p>
          <a:pPr rtl="1"/>
          <a:endParaRPr lang="he-IL"/>
        </a:p>
      </dgm:t>
    </dgm:pt>
    <dgm:pt modelId="{85F17EEC-6625-49B6-8455-85C2DD9F2DCA}" type="sibTrans" cxnId="{38098D3C-1D0F-4C20-B5E3-AEEF00B0F6AE}">
      <dgm:prSet/>
      <dgm:spPr/>
      <dgm:t>
        <a:bodyPr/>
        <a:lstStyle/>
        <a:p>
          <a:pPr rtl="1"/>
          <a:endParaRPr lang="he-IL"/>
        </a:p>
      </dgm:t>
    </dgm:pt>
    <dgm:pt modelId="{C500F587-9D6E-4539-A7B5-EF1F21842CBC}">
      <dgm:prSet phldrT="[טקסט]"/>
      <dgm:spPr/>
      <dgm:t>
        <a:bodyPr/>
        <a:lstStyle/>
        <a:p>
          <a:pPr rtl="1">
            <a:buFont typeface="Arial" panose="020B0604020202020204" pitchFamily="34" charset="0"/>
            <a:buChar char="•"/>
          </a:pPr>
          <a:r>
            <a:rPr lang="en-US" b="1" dirty="0"/>
            <a:t>Parallel Computation:</a:t>
          </a:r>
          <a:r>
            <a:rPr lang="en-US" dirty="0"/>
            <a:t>16 Solver Units process tiles concurrently</a:t>
          </a:r>
          <a:endParaRPr lang="he-IL" dirty="0"/>
        </a:p>
      </dgm:t>
    </dgm:pt>
    <dgm:pt modelId="{6C5B5F2B-4650-4EB7-B92F-7B872A89EE73}" type="parTrans" cxnId="{C17B14BC-41EC-4FCF-8995-4E7BB4BD7CAC}">
      <dgm:prSet/>
      <dgm:spPr/>
      <dgm:t>
        <a:bodyPr/>
        <a:lstStyle/>
        <a:p>
          <a:pPr rtl="1"/>
          <a:endParaRPr lang="he-IL"/>
        </a:p>
      </dgm:t>
    </dgm:pt>
    <dgm:pt modelId="{14F328E4-949D-4126-A64A-AB92BC95CE89}" type="sibTrans" cxnId="{C17B14BC-41EC-4FCF-8995-4E7BB4BD7CAC}">
      <dgm:prSet/>
      <dgm:spPr/>
      <dgm:t>
        <a:bodyPr/>
        <a:lstStyle/>
        <a:p>
          <a:pPr rtl="1"/>
          <a:endParaRPr lang="he-IL"/>
        </a:p>
      </dgm:t>
    </dgm:pt>
    <dgm:pt modelId="{58FF6A93-D9C7-457B-B422-86C5E97E1D97}">
      <dgm:prSet phldrT="[טקסט]"/>
      <dgm:spPr/>
      <dgm:t>
        <a:bodyPr/>
        <a:lstStyle/>
        <a:p>
          <a:pPr rtl="1"/>
          <a:r>
            <a:rPr lang="en-US" b="1" dirty="0"/>
            <a:t>Organizer Collects Results</a:t>
          </a:r>
          <a:endParaRPr lang="he-IL" dirty="0"/>
        </a:p>
      </dgm:t>
    </dgm:pt>
    <dgm:pt modelId="{DF974C80-B58B-4557-B9E5-A4C204299E82}" type="parTrans" cxnId="{78C18762-731B-4E44-BC8B-C27CA08E5F3D}">
      <dgm:prSet/>
      <dgm:spPr/>
      <dgm:t>
        <a:bodyPr/>
        <a:lstStyle/>
        <a:p>
          <a:pPr rtl="1"/>
          <a:endParaRPr lang="he-IL"/>
        </a:p>
      </dgm:t>
    </dgm:pt>
    <dgm:pt modelId="{49F450E5-7CC2-4CCF-A555-C7B4BA096BC0}" type="sibTrans" cxnId="{78C18762-731B-4E44-BC8B-C27CA08E5F3D}">
      <dgm:prSet/>
      <dgm:spPr/>
      <dgm:t>
        <a:bodyPr/>
        <a:lstStyle/>
        <a:p>
          <a:pPr rtl="1"/>
          <a:endParaRPr lang="he-IL"/>
        </a:p>
      </dgm:t>
    </dgm:pt>
    <dgm:pt modelId="{19747025-D771-4392-882D-91114AB805DC}">
      <dgm:prSet phldrT="[טקסט]"/>
      <dgm:spPr/>
      <dgm:t>
        <a:bodyPr/>
        <a:lstStyle/>
        <a:p>
          <a:pPr rtl="1">
            <a:buFont typeface="+mj-lt"/>
            <a:buAutoNum type="arabicPeriod"/>
          </a:pPr>
          <a:r>
            <a:rPr lang="en-US" b="1"/>
            <a:t>CIGAR Builder Constructs Final Alignment</a:t>
          </a:r>
          <a:endParaRPr lang="he-IL" dirty="0"/>
        </a:p>
      </dgm:t>
    </dgm:pt>
    <dgm:pt modelId="{ACF94E70-6D82-4874-87B2-C9055DF732FD}" type="parTrans" cxnId="{E4812647-978C-4530-8AB0-222E2FDF0AB9}">
      <dgm:prSet/>
      <dgm:spPr/>
      <dgm:t>
        <a:bodyPr/>
        <a:lstStyle/>
        <a:p>
          <a:pPr rtl="1"/>
          <a:endParaRPr lang="he-IL"/>
        </a:p>
      </dgm:t>
    </dgm:pt>
    <dgm:pt modelId="{332E1AAC-BA1D-4A24-BA5D-2C280A4B529F}" type="sibTrans" cxnId="{E4812647-978C-4530-8AB0-222E2FDF0AB9}">
      <dgm:prSet/>
      <dgm:spPr/>
      <dgm:t>
        <a:bodyPr/>
        <a:lstStyle/>
        <a:p>
          <a:pPr rtl="1"/>
          <a:endParaRPr lang="he-IL"/>
        </a:p>
      </dgm:t>
    </dgm:pt>
    <dgm:pt modelId="{EDE983A1-5D3F-436F-8CC3-BE2D145F6C6A}" type="pres">
      <dgm:prSet presAssocID="{10C18D4B-34A7-46BC-BB50-F71A7DCFB7B7}" presName="diagram" presStyleCnt="0">
        <dgm:presLayoutVars>
          <dgm:dir/>
          <dgm:resizeHandles val="exact"/>
        </dgm:presLayoutVars>
      </dgm:prSet>
      <dgm:spPr/>
    </dgm:pt>
    <dgm:pt modelId="{DDB9DBE7-B868-4932-8D29-7159AC08BA7E}" type="pres">
      <dgm:prSet presAssocID="{05464C06-B832-46DD-AEFB-46821373C887}" presName="node" presStyleLbl="node1" presStyleIdx="0" presStyleCnt="5">
        <dgm:presLayoutVars>
          <dgm:bulletEnabled val="1"/>
        </dgm:presLayoutVars>
      </dgm:prSet>
      <dgm:spPr/>
    </dgm:pt>
    <dgm:pt modelId="{F45F3239-7E91-493D-A6B0-A1083AD23DE6}" type="pres">
      <dgm:prSet presAssocID="{9B8B94BD-1B32-4C7C-99E5-DA6844B4FB89}" presName="sibTrans" presStyleLbl="sibTrans2D1" presStyleIdx="0" presStyleCnt="4"/>
      <dgm:spPr/>
    </dgm:pt>
    <dgm:pt modelId="{123E100C-0B5A-432C-BEEE-046AEA4D10F7}" type="pres">
      <dgm:prSet presAssocID="{9B8B94BD-1B32-4C7C-99E5-DA6844B4FB89}" presName="connectorText" presStyleLbl="sibTrans2D1" presStyleIdx="0" presStyleCnt="4"/>
      <dgm:spPr/>
    </dgm:pt>
    <dgm:pt modelId="{9930085D-2F07-48F8-84FF-8D301AD9A6AB}" type="pres">
      <dgm:prSet presAssocID="{B1C0C429-52AF-45F2-A843-5CE9CB6ED562}" presName="node" presStyleLbl="node1" presStyleIdx="1" presStyleCnt="5">
        <dgm:presLayoutVars>
          <dgm:bulletEnabled val="1"/>
        </dgm:presLayoutVars>
      </dgm:prSet>
      <dgm:spPr/>
    </dgm:pt>
    <dgm:pt modelId="{7A92D486-6A51-4A62-890E-ACCB765446ED}" type="pres">
      <dgm:prSet presAssocID="{85F17EEC-6625-49B6-8455-85C2DD9F2DCA}" presName="sibTrans" presStyleLbl="sibTrans2D1" presStyleIdx="1" presStyleCnt="4"/>
      <dgm:spPr/>
    </dgm:pt>
    <dgm:pt modelId="{2061B76C-178F-4D7E-B102-B5BCF8C6DCEF}" type="pres">
      <dgm:prSet presAssocID="{85F17EEC-6625-49B6-8455-85C2DD9F2DCA}" presName="connectorText" presStyleLbl="sibTrans2D1" presStyleIdx="1" presStyleCnt="4"/>
      <dgm:spPr/>
    </dgm:pt>
    <dgm:pt modelId="{04997BF2-43C4-4899-8769-B2F26A93A67A}" type="pres">
      <dgm:prSet presAssocID="{C500F587-9D6E-4539-A7B5-EF1F21842CBC}" presName="node" presStyleLbl="node1" presStyleIdx="2" presStyleCnt="5">
        <dgm:presLayoutVars>
          <dgm:bulletEnabled val="1"/>
        </dgm:presLayoutVars>
      </dgm:prSet>
      <dgm:spPr/>
    </dgm:pt>
    <dgm:pt modelId="{7F0E101C-FAA3-4D32-92F9-42A73DFC5A49}" type="pres">
      <dgm:prSet presAssocID="{14F328E4-949D-4126-A64A-AB92BC95CE89}" presName="sibTrans" presStyleLbl="sibTrans2D1" presStyleIdx="2" presStyleCnt="4"/>
      <dgm:spPr/>
    </dgm:pt>
    <dgm:pt modelId="{074D2CBA-A58F-4027-AAB2-6D9CF35E9F5E}" type="pres">
      <dgm:prSet presAssocID="{14F328E4-949D-4126-A64A-AB92BC95CE89}" presName="connectorText" presStyleLbl="sibTrans2D1" presStyleIdx="2" presStyleCnt="4"/>
      <dgm:spPr/>
    </dgm:pt>
    <dgm:pt modelId="{7967B365-5110-4831-95CF-E74EB34E36C4}" type="pres">
      <dgm:prSet presAssocID="{58FF6A93-D9C7-457B-B422-86C5E97E1D97}" presName="node" presStyleLbl="node1" presStyleIdx="3" presStyleCnt="5">
        <dgm:presLayoutVars>
          <dgm:bulletEnabled val="1"/>
        </dgm:presLayoutVars>
      </dgm:prSet>
      <dgm:spPr/>
    </dgm:pt>
    <dgm:pt modelId="{5212CBE0-303E-4E2C-A16A-9B5D363B3E44}" type="pres">
      <dgm:prSet presAssocID="{49F450E5-7CC2-4CCF-A555-C7B4BA096BC0}" presName="sibTrans" presStyleLbl="sibTrans2D1" presStyleIdx="3" presStyleCnt="4"/>
      <dgm:spPr/>
    </dgm:pt>
    <dgm:pt modelId="{FCE66302-F140-4994-818F-1B89B4708CB8}" type="pres">
      <dgm:prSet presAssocID="{49F450E5-7CC2-4CCF-A555-C7B4BA096BC0}" presName="connectorText" presStyleLbl="sibTrans2D1" presStyleIdx="3" presStyleCnt="4"/>
      <dgm:spPr/>
    </dgm:pt>
    <dgm:pt modelId="{02DE9EC5-B8A3-4E09-8BFE-8F1E8C3F2913}" type="pres">
      <dgm:prSet presAssocID="{19747025-D771-4392-882D-91114AB805DC}" presName="node" presStyleLbl="node1" presStyleIdx="4" presStyleCnt="5">
        <dgm:presLayoutVars>
          <dgm:bulletEnabled val="1"/>
        </dgm:presLayoutVars>
      </dgm:prSet>
      <dgm:spPr/>
    </dgm:pt>
  </dgm:ptLst>
  <dgm:cxnLst>
    <dgm:cxn modelId="{FD2A5314-55EB-4F05-8C52-64E93CC253D8}" type="presOf" srcId="{C500F587-9D6E-4539-A7B5-EF1F21842CBC}" destId="{04997BF2-43C4-4899-8769-B2F26A93A67A}" srcOrd="0" destOrd="0" presId="urn:microsoft.com/office/officeart/2005/8/layout/process5"/>
    <dgm:cxn modelId="{38098D3C-1D0F-4C20-B5E3-AEEF00B0F6AE}" srcId="{10C18D4B-34A7-46BC-BB50-F71A7DCFB7B7}" destId="{B1C0C429-52AF-45F2-A843-5CE9CB6ED562}" srcOrd="1" destOrd="0" parTransId="{6A5FC37E-66E3-4B48-8F2A-A93E0FE680F5}" sibTransId="{85F17EEC-6625-49B6-8455-85C2DD9F2DCA}"/>
    <dgm:cxn modelId="{78C18762-731B-4E44-BC8B-C27CA08E5F3D}" srcId="{10C18D4B-34A7-46BC-BB50-F71A7DCFB7B7}" destId="{58FF6A93-D9C7-457B-B422-86C5E97E1D97}" srcOrd="3" destOrd="0" parTransId="{DF974C80-B58B-4557-B9E5-A4C204299E82}" sibTransId="{49F450E5-7CC2-4CCF-A555-C7B4BA096BC0}"/>
    <dgm:cxn modelId="{E4812647-978C-4530-8AB0-222E2FDF0AB9}" srcId="{10C18D4B-34A7-46BC-BB50-F71A7DCFB7B7}" destId="{19747025-D771-4392-882D-91114AB805DC}" srcOrd="4" destOrd="0" parTransId="{ACF94E70-6D82-4874-87B2-C9055DF732FD}" sibTransId="{332E1AAC-BA1D-4A24-BA5D-2C280A4B529F}"/>
    <dgm:cxn modelId="{D023156A-D934-468E-A54B-1BF5AEC6B4CF}" type="presOf" srcId="{14F328E4-949D-4126-A64A-AB92BC95CE89}" destId="{7F0E101C-FAA3-4D32-92F9-42A73DFC5A49}" srcOrd="0" destOrd="0" presId="urn:microsoft.com/office/officeart/2005/8/layout/process5"/>
    <dgm:cxn modelId="{E7C3036B-E464-4030-B448-CDA5F788C24C}" type="presOf" srcId="{14F328E4-949D-4126-A64A-AB92BC95CE89}" destId="{074D2CBA-A58F-4027-AAB2-6D9CF35E9F5E}" srcOrd="1" destOrd="0" presId="urn:microsoft.com/office/officeart/2005/8/layout/process5"/>
    <dgm:cxn modelId="{EAD40B7A-9B76-4F3A-88B6-7994DAC89DE1}" srcId="{10C18D4B-34A7-46BC-BB50-F71A7DCFB7B7}" destId="{05464C06-B832-46DD-AEFB-46821373C887}" srcOrd="0" destOrd="0" parTransId="{5A6D8767-1BD9-4956-8B8B-BC880951BA81}" sibTransId="{9B8B94BD-1B32-4C7C-99E5-DA6844B4FB89}"/>
    <dgm:cxn modelId="{0F753390-6F36-409C-ABA3-2F5B3EC308EA}" type="presOf" srcId="{49F450E5-7CC2-4CCF-A555-C7B4BA096BC0}" destId="{5212CBE0-303E-4E2C-A16A-9B5D363B3E44}" srcOrd="0" destOrd="0" presId="urn:microsoft.com/office/officeart/2005/8/layout/process5"/>
    <dgm:cxn modelId="{879FC0A5-9677-44CB-8EA8-41EDA702281E}" type="presOf" srcId="{49F450E5-7CC2-4CCF-A555-C7B4BA096BC0}" destId="{FCE66302-F140-4994-818F-1B89B4708CB8}" srcOrd="1" destOrd="0" presId="urn:microsoft.com/office/officeart/2005/8/layout/process5"/>
    <dgm:cxn modelId="{9F8A11A8-63A3-4CAB-8A02-D4A5C1C8E68D}" type="presOf" srcId="{B1C0C429-52AF-45F2-A843-5CE9CB6ED562}" destId="{9930085D-2F07-48F8-84FF-8D301AD9A6AB}" srcOrd="0" destOrd="0" presId="urn:microsoft.com/office/officeart/2005/8/layout/process5"/>
    <dgm:cxn modelId="{BF9AB4A9-E62A-49A7-99C4-9DEC56ECEEF2}" type="presOf" srcId="{85F17EEC-6625-49B6-8455-85C2DD9F2DCA}" destId="{7A92D486-6A51-4A62-890E-ACCB765446ED}" srcOrd="0" destOrd="0" presId="urn:microsoft.com/office/officeart/2005/8/layout/process5"/>
    <dgm:cxn modelId="{EAB318B4-99C6-468A-8441-3407DA83F2DE}" type="presOf" srcId="{58FF6A93-D9C7-457B-B422-86C5E97E1D97}" destId="{7967B365-5110-4831-95CF-E74EB34E36C4}" srcOrd="0" destOrd="0" presId="urn:microsoft.com/office/officeart/2005/8/layout/process5"/>
    <dgm:cxn modelId="{FB9AD6B8-38DB-4EA0-BB23-E768DA34665D}" type="presOf" srcId="{10C18D4B-34A7-46BC-BB50-F71A7DCFB7B7}" destId="{EDE983A1-5D3F-436F-8CC3-BE2D145F6C6A}" srcOrd="0" destOrd="0" presId="urn:microsoft.com/office/officeart/2005/8/layout/process5"/>
    <dgm:cxn modelId="{C17B14BC-41EC-4FCF-8995-4E7BB4BD7CAC}" srcId="{10C18D4B-34A7-46BC-BB50-F71A7DCFB7B7}" destId="{C500F587-9D6E-4539-A7B5-EF1F21842CBC}" srcOrd="2" destOrd="0" parTransId="{6C5B5F2B-4650-4EB7-B92F-7B872A89EE73}" sibTransId="{14F328E4-949D-4126-A64A-AB92BC95CE89}"/>
    <dgm:cxn modelId="{27916ABE-D623-4A0C-8A89-A79077CD9F0B}" type="presOf" srcId="{05464C06-B832-46DD-AEFB-46821373C887}" destId="{DDB9DBE7-B868-4932-8D29-7159AC08BA7E}" srcOrd="0" destOrd="0" presId="urn:microsoft.com/office/officeart/2005/8/layout/process5"/>
    <dgm:cxn modelId="{49EABCC8-7F9D-4A09-95D1-0C2C622C7B48}" type="presOf" srcId="{19747025-D771-4392-882D-91114AB805DC}" destId="{02DE9EC5-B8A3-4E09-8BFE-8F1E8C3F2913}" srcOrd="0" destOrd="0" presId="urn:microsoft.com/office/officeart/2005/8/layout/process5"/>
    <dgm:cxn modelId="{62A909CB-E930-4EE0-8DF2-FB79313DEE6E}" type="presOf" srcId="{85F17EEC-6625-49B6-8455-85C2DD9F2DCA}" destId="{2061B76C-178F-4D7E-B102-B5BCF8C6DCEF}" srcOrd="1" destOrd="0" presId="urn:microsoft.com/office/officeart/2005/8/layout/process5"/>
    <dgm:cxn modelId="{6AF0D6E5-A315-4CDC-A480-562CB40A50E5}" type="presOf" srcId="{9B8B94BD-1B32-4C7C-99E5-DA6844B4FB89}" destId="{123E100C-0B5A-432C-BEEE-046AEA4D10F7}" srcOrd="1" destOrd="0" presId="urn:microsoft.com/office/officeart/2005/8/layout/process5"/>
    <dgm:cxn modelId="{6F36A3FD-F7C1-4401-9469-7FD26326BE31}" type="presOf" srcId="{9B8B94BD-1B32-4C7C-99E5-DA6844B4FB89}" destId="{F45F3239-7E91-493D-A6B0-A1083AD23DE6}" srcOrd="0" destOrd="0" presId="urn:microsoft.com/office/officeart/2005/8/layout/process5"/>
    <dgm:cxn modelId="{09B3E989-3E6C-4B84-9B51-3479B697CF80}" type="presParOf" srcId="{EDE983A1-5D3F-436F-8CC3-BE2D145F6C6A}" destId="{DDB9DBE7-B868-4932-8D29-7159AC08BA7E}" srcOrd="0" destOrd="0" presId="urn:microsoft.com/office/officeart/2005/8/layout/process5"/>
    <dgm:cxn modelId="{757D86DD-E83F-44DF-8000-641013C3DBC0}" type="presParOf" srcId="{EDE983A1-5D3F-436F-8CC3-BE2D145F6C6A}" destId="{F45F3239-7E91-493D-A6B0-A1083AD23DE6}" srcOrd="1" destOrd="0" presId="urn:microsoft.com/office/officeart/2005/8/layout/process5"/>
    <dgm:cxn modelId="{AE87D3AF-C3BB-48E6-B157-E216F2416396}" type="presParOf" srcId="{F45F3239-7E91-493D-A6B0-A1083AD23DE6}" destId="{123E100C-0B5A-432C-BEEE-046AEA4D10F7}" srcOrd="0" destOrd="0" presId="urn:microsoft.com/office/officeart/2005/8/layout/process5"/>
    <dgm:cxn modelId="{0D5C32F5-0221-44E3-8976-5B637A7628BD}" type="presParOf" srcId="{EDE983A1-5D3F-436F-8CC3-BE2D145F6C6A}" destId="{9930085D-2F07-48F8-84FF-8D301AD9A6AB}" srcOrd="2" destOrd="0" presId="urn:microsoft.com/office/officeart/2005/8/layout/process5"/>
    <dgm:cxn modelId="{E7F74BE3-C1D2-463F-954F-49ECE77E7CA2}" type="presParOf" srcId="{EDE983A1-5D3F-436F-8CC3-BE2D145F6C6A}" destId="{7A92D486-6A51-4A62-890E-ACCB765446ED}" srcOrd="3" destOrd="0" presId="urn:microsoft.com/office/officeart/2005/8/layout/process5"/>
    <dgm:cxn modelId="{A5E58ED9-B43D-425E-8F67-FEC9A3E376A5}" type="presParOf" srcId="{7A92D486-6A51-4A62-890E-ACCB765446ED}" destId="{2061B76C-178F-4D7E-B102-B5BCF8C6DCEF}" srcOrd="0" destOrd="0" presId="urn:microsoft.com/office/officeart/2005/8/layout/process5"/>
    <dgm:cxn modelId="{9459CCDA-7FA6-430C-B14F-7C5C4FE6B382}" type="presParOf" srcId="{EDE983A1-5D3F-436F-8CC3-BE2D145F6C6A}" destId="{04997BF2-43C4-4899-8769-B2F26A93A67A}" srcOrd="4" destOrd="0" presId="urn:microsoft.com/office/officeart/2005/8/layout/process5"/>
    <dgm:cxn modelId="{140AA894-F5B2-4348-B086-0E77EF79FBAD}" type="presParOf" srcId="{EDE983A1-5D3F-436F-8CC3-BE2D145F6C6A}" destId="{7F0E101C-FAA3-4D32-92F9-42A73DFC5A49}" srcOrd="5" destOrd="0" presId="urn:microsoft.com/office/officeart/2005/8/layout/process5"/>
    <dgm:cxn modelId="{8C5526D1-3121-464B-9916-B53B308E67B7}" type="presParOf" srcId="{7F0E101C-FAA3-4D32-92F9-42A73DFC5A49}" destId="{074D2CBA-A58F-4027-AAB2-6D9CF35E9F5E}" srcOrd="0" destOrd="0" presId="urn:microsoft.com/office/officeart/2005/8/layout/process5"/>
    <dgm:cxn modelId="{6E5FB268-BC42-4EF2-84ED-04C58607DEC5}" type="presParOf" srcId="{EDE983A1-5D3F-436F-8CC3-BE2D145F6C6A}" destId="{7967B365-5110-4831-95CF-E74EB34E36C4}" srcOrd="6" destOrd="0" presId="urn:microsoft.com/office/officeart/2005/8/layout/process5"/>
    <dgm:cxn modelId="{58EF4B43-4EDE-4596-8C51-330183EC7FD5}" type="presParOf" srcId="{EDE983A1-5D3F-436F-8CC3-BE2D145F6C6A}" destId="{5212CBE0-303E-4E2C-A16A-9B5D363B3E44}" srcOrd="7" destOrd="0" presId="urn:microsoft.com/office/officeart/2005/8/layout/process5"/>
    <dgm:cxn modelId="{E20A82AD-D1C4-42B4-A3F9-FE21D27EE13E}" type="presParOf" srcId="{5212CBE0-303E-4E2C-A16A-9B5D363B3E44}" destId="{FCE66302-F140-4994-818F-1B89B4708CB8}" srcOrd="0" destOrd="0" presId="urn:microsoft.com/office/officeart/2005/8/layout/process5"/>
    <dgm:cxn modelId="{EAEAE7F9-5465-4FE9-8253-CEEB0470258D}" type="presParOf" srcId="{EDE983A1-5D3F-436F-8CC3-BE2D145F6C6A}" destId="{02DE9EC5-B8A3-4E09-8BFE-8F1E8C3F291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957919-8158-4322-B416-438A0A13AAD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326523D-9937-4D43-9407-D9827C57CF63}">
      <dgm:prSet/>
      <dgm:spPr/>
      <dgm:t>
        <a:bodyPr/>
        <a:lstStyle/>
        <a:p>
          <a:r>
            <a:rPr lang="en-US" b="1"/>
            <a:t>Testbench Setup:</a:t>
          </a:r>
          <a:endParaRPr lang="en-US"/>
        </a:p>
      </dgm:t>
    </dgm:pt>
    <dgm:pt modelId="{3CC34347-4657-4712-945B-FAF0F4533F5A}" type="parTrans" cxnId="{C3C45A79-7997-4A2A-87A2-62B2F536605C}">
      <dgm:prSet/>
      <dgm:spPr/>
      <dgm:t>
        <a:bodyPr/>
        <a:lstStyle/>
        <a:p>
          <a:endParaRPr lang="en-US"/>
        </a:p>
      </dgm:t>
    </dgm:pt>
    <dgm:pt modelId="{01FAA68D-7FAC-406C-B662-3ECD1631F62C}" type="sibTrans" cxnId="{C3C45A79-7997-4A2A-87A2-62B2F536605C}">
      <dgm:prSet/>
      <dgm:spPr/>
      <dgm:t>
        <a:bodyPr/>
        <a:lstStyle/>
        <a:p>
          <a:endParaRPr lang="en-US"/>
        </a:p>
      </dgm:t>
    </dgm:pt>
    <dgm:pt modelId="{659549BA-77AE-4026-96BD-8A418E431053}">
      <dgm:prSet/>
      <dgm:spPr/>
      <dgm:t>
        <a:bodyPr/>
        <a:lstStyle/>
        <a:p>
          <a:r>
            <a:rPr lang="en-US" b="1"/>
            <a:t>Clock and reset signals</a:t>
          </a:r>
          <a:r>
            <a:rPr lang="en-US"/>
            <a:t> initialization.</a:t>
          </a:r>
        </a:p>
      </dgm:t>
    </dgm:pt>
    <dgm:pt modelId="{A56F9508-4FCC-4D55-94BE-02DA2F83785F}" type="parTrans" cxnId="{8DF84A89-F0F1-4567-9153-B0376796A923}">
      <dgm:prSet/>
      <dgm:spPr/>
      <dgm:t>
        <a:bodyPr/>
        <a:lstStyle/>
        <a:p>
          <a:endParaRPr lang="en-US"/>
        </a:p>
      </dgm:t>
    </dgm:pt>
    <dgm:pt modelId="{A7AF5D8E-0A7A-4457-859A-44E8179F6D11}" type="sibTrans" cxnId="{8DF84A89-F0F1-4567-9153-B0376796A923}">
      <dgm:prSet/>
      <dgm:spPr/>
      <dgm:t>
        <a:bodyPr/>
        <a:lstStyle/>
        <a:p>
          <a:endParaRPr lang="en-US"/>
        </a:p>
      </dgm:t>
    </dgm:pt>
    <dgm:pt modelId="{33F4D25B-A11F-44F2-B0AC-3513662D6C46}">
      <dgm:prSet/>
      <dgm:spPr/>
      <dgm:t>
        <a:bodyPr/>
        <a:lstStyle/>
        <a:p>
          <a:r>
            <a:rPr lang="en-US" b="1"/>
            <a:t>Input test cases</a:t>
          </a:r>
          <a:r>
            <a:rPr lang="en-US"/>
            <a:t> for sequences and scores.</a:t>
          </a:r>
        </a:p>
      </dgm:t>
    </dgm:pt>
    <dgm:pt modelId="{7E4F342C-5DFA-46FD-B815-FF27EE3EAE3D}" type="parTrans" cxnId="{79484EAD-4001-47DF-B137-EB6DD6AFDEAE}">
      <dgm:prSet/>
      <dgm:spPr/>
      <dgm:t>
        <a:bodyPr/>
        <a:lstStyle/>
        <a:p>
          <a:endParaRPr lang="en-US"/>
        </a:p>
      </dgm:t>
    </dgm:pt>
    <dgm:pt modelId="{0869D5C2-BC56-465C-9812-8198DEA51FC3}" type="sibTrans" cxnId="{79484EAD-4001-47DF-B137-EB6DD6AFDEAE}">
      <dgm:prSet/>
      <dgm:spPr/>
      <dgm:t>
        <a:bodyPr/>
        <a:lstStyle/>
        <a:p>
          <a:endParaRPr lang="en-US"/>
        </a:p>
      </dgm:t>
    </dgm:pt>
    <dgm:pt modelId="{4B31F7E9-6992-4C69-BA2D-071DD475C16B}">
      <dgm:prSet/>
      <dgm:spPr/>
      <dgm:t>
        <a:bodyPr/>
        <a:lstStyle/>
        <a:p>
          <a:r>
            <a:rPr lang="en-US" b="1"/>
            <a:t>Validation of:</a:t>
          </a:r>
          <a:endParaRPr lang="en-US"/>
        </a:p>
      </dgm:t>
    </dgm:pt>
    <dgm:pt modelId="{9EB5A91E-132D-4CE8-868E-597DB39B6D0F}" type="parTrans" cxnId="{3E94B1D2-7A50-46E9-8813-A3B2874BF50B}">
      <dgm:prSet/>
      <dgm:spPr/>
      <dgm:t>
        <a:bodyPr/>
        <a:lstStyle/>
        <a:p>
          <a:endParaRPr lang="en-US"/>
        </a:p>
      </dgm:t>
    </dgm:pt>
    <dgm:pt modelId="{155B714D-A59B-42EF-A24B-3708AC748D40}" type="sibTrans" cxnId="{3E94B1D2-7A50-46E9-8813-A3B2874BF50B}">
      <dgm:prSet/>
      <dgm:spPr/>
      <dgm:t>
        <a:bodyPr/>
        <a:lstStyle/>
        <a:p>
          <a:endParaRPr lang="en-US"/>
        </a:p>
      </dgm:t>
    </dgm:pt>
    <dgm:pt modelId="{CA3B60FF-12AF-4671-9A19-A095152C6462}">
      <dgm:prSet/>
      <dgm:spPr/>
      <dgm:t>
        <a:bodyPr/>
        <a:lstStyle/>
        <a:p>
          <a:r>
            <a:rPr lang="en-US"/>
            <a:t>Correct </a:t>
          </a:r>
          <a:r>
            <a:rPr lang="en-US" b="1"/>
            <a:t>alignment generation</a:t>
          </a:r>
          <a:r>
            <a:rPr lang="en-US"/>
            <a:t>.</a:t>
          </a:r>
        </a:p>
      </dgm:t>
    </dgm:pt>
    <dgm:pt modelId="{88CD1D26-38E9-4341-9AEB-8239CE9130F1}" type="parTrans" cxnId="{90A66E34-957C-40BC-A9DC-7578AC0CE684}">
      <dgm:prSet/>
      <dgm:spPr/>
      <dgm:t>
        <a:bodyPr/>
        <a:lstStyle/>
        <a:p>
          <a:endParaRPr lang="en-US"/>
        </a:p>
      </dgm:t>
    </dgm:pt>
    <dgm:pt modelId="{DDAAB575-76E8-413F-A734-7E5B561DCFBF}" type="sibTrans" cxnId="{90A66E34-957C-40BC-A9DC-7578AC0CE684}">
      <dgm:prSet/>
      <dgm:spPr/>
      <dgm:t>
        <a:bodyPr/>
        <a:lstStyle/>
        <a:p>
          <a:endParaRPr lang="en-US"/>
        </a:p>
      </dgm:t>
    </dgm:pt>
    <dgm:pt modelId="{05A199B9-8FB9-4140-AB99-7AEB77946760}">
      <dgm:prSet/>
      <dgm:spPr/>
      <dgm:t>
        <a:bodyPr/>
        <a:lstStyle/>
        <a:p>
          <a:r>
            <a:rPr lang="en-US"/>
            <a:t>Proper </a:t>
          </a:r>
          <a:r>
            <a:rPr lang="en-US" b="1"/>
            <a:t>score calculation</a:t>
          </a:r>
          <a:r>
            <a:rPr lang="en-US"/>
            <a:t>.</a:t>
          </a:r>
        </a:p>
      </dgm:t>
    </dgm:pt>
    <dgm:pt modelId="{BFAB9337-048F-4370-9926-D59FE69A7385}" type="parTrans" cxnId="{4AE425B6-B5E2-488D-B9D1-438650E3FAD7}">
      <dgm:prSet/>
      <dgm:spPr/>
      <dgm:t>
        <a:bodyPr/>
        <a:lstStyle/>
        <a:p>
          <a:endParaRPr lang="en-US"/>
        </a:p>
      </dgm:t>
    </dgm:pt>
    <dgm:pt modelId="{DE736D45-A658-4596-AA11-BD81ECEA5E71}" type="sibTrans" cxnId="{4AE425B6-B5E2-488D-B9D1-438650E3FAD7}">
      <dgm:prSet/>
      <dgm:spPr/>
      <dgm:t>
        <a:bodyPr/>
        <a:lstStyle/>
        <a:p>
          <a:endParaRPr lang="en-US"/>
        </a:p>
      </dgm:t>
    </dgm:pt>
    <dgm:pt modelId="{3D287997-C65B-445C-8728-9EF8478FA726}">
      <dgm:prSet/>
      <dgm:spPr/>
      <dgm:t>
        <a:bodyPr/>
        <a:lstStyle/>
        <a:p>
          <a:r>
            <a:rPr lang="en-US" b="1"/>
            <a:t>Timing constraints</a:t>
          </a:r>
          <a:r>
            <a:rPr lang="en-US"/>
            <a:t> compliance.</a:t>
          </a:r>
        </a:p>
      </dgm:t>
    </dgm:pt>
    <dgm:pt modelId="{B2B24B72-A521-47CA-921D-541B38F329DF}" type="parTrans" cxnId="{D563DDE0-F4AF-4B35-B055-C69C15118E26}">
      <dgm:prSet/>
      <dgm:spPr/>
      <dgm:t>
        <a:bodyPr/>
        <a:lstStyle/>
        <a:p>
          <a:endParaRPr lang="en-US"/>
        </a:p>
      </dgm:t>
    </dgm:pt>
    <dgm:pt modelId="{E297508F-5D33-444D-9228-DE9AF3FDB776}" type="sibTrans" cxnId="{D563DDE0-F4AF-4B35-B055-C69C15118E26}">
      <dgm:prSet/>
      <dgm:spPr/>
      <dgm:t>
        <a:bodyPr/>
        <a:lstStyle/>
        <a:p>
          <a:endParaRPr lang="en-US"/>
        </a:p>
      </dgm:t>
    </dgm:pt>
    <dgm:pt modelId="{3503CFE5-FB1B-4AF4-A91D-989470F007C4}" type="pres">
      <dgm:prSet presAssocID="{43957919-8158-4322-B416-438A0A13AADA}" presName="linear" presStyleCnt="0">
        <dgm:presLayoutVars>
          <dgm:dir/>
          <dgm:animLvl val="lvl"/>
          <dgm:resizeHandles val="exact"/>
        </dgm:presLayoutVars>
      </dgm:prSet>
      <dgm:spPr/>
    </dgm:pt>
    <dgm:pt modelId="{9E78A7DC-BF9F-421E-9249-622ED8A316C7}" type="pres">
      <dgm:prSet presAssocID="{6326523D-9937-4D43-9407-D9827C57CF63}" presName="parentLin" presStyleCnt="0"/>
      <dgm:spPr/>
    </dgm:pt>
    <dgm:pt modelId="{D65C14E6-D4A7-4DA5-B15A-55DD7EABDECF}" type="pres">
      <dgm:prSet presAssocID="{6326523D-9937-4D43-9407-D9827C57CF63}" presName="parentLeftMargin" presStyleLbl="node1" presStyleIdx="0" presStyleCnt="4"/>
      <dgm:spPr/>
    </dgm:pt>
    <dgm:pt modelId="{40DD765B-D043-435F-BAEC-30CF3E3C3E1D}" type="pres">
      <dgm:prSet presAssocID="{6326523D-9937-4D43-9407-D9827C57CF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9FE5AB2-D1BE-4C71-AA2E-0E4036251022}" type="pres">
      <dgm:prSet presAssocID="{6326523D-9937-4D43-9407-D9827C57CF63}" presName="negativeSpace" presStyleCnt="0"/>
      <dgm:spPr/>
    </dgm:pt>
    <dgm:pt modelId="{09EB906A-9F35-4936-8CAF-2CE56AC47971}" type="pres">
      <dgm:prSet presAssocID="{6326523D-9937-4D43-9407-D9827C57CF63}" presName="childText" presStyleLbl="conFgAcc1" presStyleIdx="0" presStyleCnt="4">
        <dgm:presLayoutVars>
          <dgm:bulletEnabled val="1"/>
        </dgm:presLayoutVars>
      </dgm:prSet>
      <dgm:spPr/>
    </dgm:pt>
    <dgm:pt modelId="{6ABFA686-A989-4317-A967-0A0BF336AB07}" type="pres">
      <dgm:prSet presAssocID="{01FAA68D-7FAC-406C-B662-3ECD1631F62C}" presName="spaceBetweenRectangles" presStyleCnt="0"/>
      <dgm:spPr/>
    </dgm:pt>
    <dgm:pt modelId="{DA86986D-902D-4DD0-831A-1624413EA35B}" type="pres">
      <dgm:prSet presAssocID="{659549BA-77AE-4026-96BD-8A418E431053}" presName="parentLin" presStyleCnt="0"/>
      <dgm:spPr/>
    </dgm:pt>
    <dgm:pt modelId="{458FB581-EC10-4431-86E0-9B12A70D0567}" type="pres">
      <dgm:prSet presAssocID="{659549BA-77AE-4026-96BD-8A418E431053}" presName="parentLeftMargin" presStyleLbl="node1" presStyleIdx="0" presStyleCnt="4"/>
      <dgm:spPr/>
    </dgm:pt>
    <dgm:pt modelId="{D4C72FFC-81B4-414B-8FAC-FC4C425AE09A}" type="pres">
      <dgm:prSet presAssocID="{659549BA-77AE-4026-96BD-8A418E43105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E7940AE-D328-41D7-87EC-A3C295481AA0}" type="pres">
      <dgm:prSet presAssocID="{659549BA-77AE-4026-96BD-8A418E431053}" presName="negativeSpace" presStyleCnt="0"/>
      <dgm:spPr/>
    </dgm:pt>
    <dgm:pt modelId="{A6784375-C858-4C58-A4FE-A56BA1B15C1D}" type="pres">
      <dgm:prSet presAssocID="{659549BA-77AE-4026-96BD-8A418E431053}" presName="childText" presStyleLbl="conFgAcc1" presStyleIdx="1" presStyleCnt="4">
        <dgm:presLayoutVars>
          <dgm:bulletEnabled val="1"/>
        </dgm:presLayoutVars>
      </dgm:prSet>
      <dgm:spPr/>
    </dgm:pt>
    <dgm:pt modelId="{1D4C5C88-D131-4DE1-A5D7-5E0D15BB63F2}" type="pres">
      <dgm:prSet presAssocID="{A7AF5D8E-0A7A-4457-859A-44E8179F6D11}" presName="spaceBetweenRectangles" presStyleCnt="0"/>
      <dgm:spPr/>
    </dgm:pt>
    <dgm:pt modelId="{BC6663AC-6656-4C26-93A4-BC14DB5176C1}" type="pres">
      <dgm:prSet presAssocID="{33F4D25B-A11F-44F2-B0AC-3513662D6C46}" presName="parentLin" presStyleCnt="0"/>
      <dgm:spPr/>
    </dgm:pt>
    <dgm:pt modelId="{B365A965-7011-4A4C-9171-364E60E299CA}" type="pres">
      <dgm:prSet presAssocID="{33F4D25B-A11F-44F2-B0AC-3513662D6C46}" presName="parentLeftMargin" presStyleLbl="node1" presStyleIdx="1" presStyleCnt="4"/>
      <dgm:spPr/>
    </dgm:pt>
    <dgm:pt modelId="{CD6FB35C-F222-4FBC-8878-27B9B2DE314E}" type="pres">
      <dgm:prSet presAssocID="{33F4D25B-A11F-44F2-B0AC-3513662D6C4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631FEB-BE85-4F01-BAA6-94BEB99D41E4}" type="pres">
      <dgm:prSet presAssocID="{33F4D25B-A11F-44F2-B0AC-3513662D6C46}" presName="negativeSpace" presStyleCnt="0"/>
      <dgm:spPr/>
    </dgm:pt>
    <dgm:pt modelId="{2E911A5D-EDF6-4DD7-A955-CF335EB11F26}" type="pres">
      <dgm:prSet presAssocID="{33F4D25B-A11F-44F2-B0AC-3513662D6C46}" presName="childText" presStyleLbl="conFgAcc1" presStyleIdx="2" presStyleCnt="4">
        <dgm:presLayoutVars>
          <dgm:bulletEnabled val="1"/>
        </dgm:presLayoutVars>
      </dgm:prSet>
      <dgm:spPr/>
    </dgm:pt>
    <dgm:pt modelId="{F0AE8D29-CB3E-4FC2-BA11-943F10C46522}" type="pres">
      <dgm:prSet presAssocID="{0869D5C2-BC56-465C-9812-8198DEA51FC3}" presName="spaceBetweenRectangles" presStyleCnt="0"/>
      <dgm:spPr/>
    </dgm:pt>
    <dgm:pt modelId="{E3DBD481-4C97-49B9-9C58-6F663D85319F}" type="pres">
      <dgm:prSet presAssocID="{4B31F7E9-6992-4C69-BA2D-071DD475C16B}" presName="parentLin" presStyleCnt="0"/>
      <dgm:spPr/>
    </dgm:pt>
    <dgm:pt modelId="{ACBC0759-29B4-4415-ABFC-AF9BC1C14743}" type="pres">
      <dgm:prSet presAssocID="{4B31F7E9-6992-4C69-BA2D-071DD475C16B}" presName="parentLeftMargin" presStyleLbl="node1" presStyleIdx="2" presStyleCnt="4"/>
      <dgm:spPr/>
    </dgm:pt>
    <dgm:pt modelId="{94AF726D-12DE-4D5F-86B3-1643125E2B4B}" type="pres">
      <dgm:prSet presAssocID="{4B31F7E9-6992-4C69-BA2D-071DD475C16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8D5D306-947B-4B6C-851F-489C06C8ED56}" type="pres">
      <dgm:prSet presAssocID="{4B31F7E9-6992-4C69-BA2D-071DD475C16B}" presName="negativeSpace" presStyleCnt="0"/>
      <dgm:spPr/>
    </dgm:pt>
    <dgm:pt modelId="{3F0F77BD-53B6-45A8-9B7D-987E63645B37}" type="pres">
      <dgm:prSet presAssocID="{4B31F7E9-6992-4C69-BA2D-071DD475C16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5431608-500A-481D-B81E-0C965CFE7C23}" type="presOf" srcId="{CA3B60FF-12AF-4671-9A19-A095152C6462}" destId="{3F0F77BD-53B6-45A8-9B7D-987E63645B37}" srcOrd="0" destOrd="0" presId="urn:microsoft.com/office/officeart/2005/8/layout/list1"/>
    <dgm:cxn modelId="{90A66E34-957C-40BC-A9DC-7578AC0CE684}" srcId="{4B31F7E9-6992-4C69-BA2D-071DD475C16B}" destId="{CA3B60FF-12AF-4671-9A19-A095152C6462}" srcOrd="0" destOrd="0" parTransId="{88CD1D26-38E9-4341-9AEB-8239CE9130F1}" sibTransId="{DDAAB575-76E8-413F-A734-7E5B561DCFBF}"/>
    <dgm:cxn modelId="{89774D72-57B5-4457-A0F2-CCFCB11A4C83}" type="presOf" srcId="{6326523D-9937-4D43-9407-D9827C57CF63}" destId="{40DD765B-D043-435F-BAEC-30CF3E3C3E1D}" srcOrd="1" destOrd="0" presId="urn:microsoft.com/office/officeart/2005/8/layout/list1"/>
    <dgm:cxn modelId="{C3C45A79-7997-4A2A-87A2-62B2F536605C}" srcId="{43957919-8158-4322-B416-438A0A13AADA}" destId="{6326523D-9937-4D43-9407-D9827C57CF63}" srcOrd="0" destOrd="0" parTransId="{3CC34347-4657-4712-945B-FAF0F4533F5A}" sibTransId="{01FAA68D-7FAC-406C-B662-3ECD1631F62C}"/>
    <dgm:cxn modelId="{B79FDF82-9C9C-49DF-8113-57AB3954010B}" type="presOf" srcId="{659549BA-77AE-4026-96BD-8A418E431053}" destId="{458FB581-EC10-4431-86E0-9B12A70D0567}" srcOrd="0" destOrd="0" presId="urn:microsoft.com/office/officeart/2005/8/layout/list1"/>
    <dgm:cxn modelId="{8DF84A89-F0F1-4567-9153-B0376796A923}" srcId="{43957919-8158-4322-B416-438A0A13AADA}" destId="{659549BA-77AE-4026-96BD-8A418E431053}" srcOrd="1" destOrd="0" parTransId="{A56F9508-4FCC-4D55-94BE-02DA2F83785F}" sibTransId="{A7AF5D8E-0A7A-4457-859A-44E8179F6D11}"/>
    <dgm:cxn modelId="{79FB7E89-6A36-454D-BBEF-9512009AA188}" type="presOf" srcId="{33F4D25B-A11F-44F2-B0AC-3513662D6C46}" destId="{B365A965-7011-4A4C-9171-364E60E299CA}" srcOrd="0" destOrd="0" presId="urn:microsoft.com/office/officeart/2005/8/layout/list1"/>
    <dgm:cxn modelId="{3057438F-59E2-4223-A05F-29C5F6353A4F}" type="presOf" srcId="{4B31F7E9-6992-4C69-BA2D-071DD475C16B}" destId="{ACBC0759-29B4-4415-ABFC-AF9BC1C14743}" srcOrd="0" destOrd="0" presId="urn:microsoft.com/office/officeart/2005/8/layout/list1"/>
    <dgm:cxn modelId="{C2CC4190-7B8E-424B-AF7E-ECC98EE46518}" type="presOf" srcId="{33F4D25B-A11F-44F2-B0AC-3513662D6C46}" destId="{CD6FB35C-F222-4FBC-8878-27B9B2DE314E}" srcOrd="1" destOrd="0" presId="urn:microsoft.com/office/officeart/2005/8/layout/list1"/>
    <dgm:cxn modelId="{2AF918AB-47E7-45C4-A739-F9D0C258A800}" type="presOf" srcId="{6326523D-9937-4D43-9407-D9827C57CF63}" destId="{D65C14E6-D4A7-4DA5-B15A-55DD7EABDECF}" srcOrd="0" destOrd="0" presId="urn:microsoft.com/office/officeart/2005/8/layout/list1"/>
    <dgm:cxn modelId="{79484EAD-4001-47DF-B137-EB6DD6AFDEAE}" srcId="{43957919-8158-4322-B416-438A0A13AADA}" destId="{33F4D25B-A11F-44F2-B0AC-3513662D6C46}" srcOrd="2" destOrd="0" parTransId="{7E4F342C-5DFA-46FD-B815-FF27EE3EAE3D}" sibTransId="{0869D5C2-BC56-465C-9812-8198DEA51FC3}"/>
    <dgm:cxn modelId="{48C901B3-F748-41CC-B7B0-64298CB4B548}" type="presOf" srcId="{43957919-8158-4322-B416-438A0A13AADA}" destId="{3503CFE5-FB1B-4AF4-A91D-989470F007C4}" srcOrd="0" destOrd="0" presId="urn:microsoft.com/office/officeart/2005/8/layout/list1"/>
    <dgm:cxn modelId="{4AE425B6-B5E2-488D-B9D1-438650E3FAD7}" srcId="{4B31F7E9-6992-4C69-BA2D-071DD475C16B}" destId="{05A199B9-8FB9-4140-AB99-7AEB77946760}" srcOrd="1" destOrd="0" parTransId="{BFAB9337-048F-4370-9926-D59FE69A7385}" sibTransId="{DE736D45-A658-4596-AA11-BD81ECEA5E71}"/>
    <dgm:cxn modelId="{010C0ABB-90BE-4CCB-8035-033958EE1B9F}" type="presOf" srcId="{05A199B9-8FB9-4140-AB99-7AEB77946760}" destId="{3F0F77BD-53B6-45A8-9B7D-987E63645B37}" srcOrd="0" destOrd="1" presId="urn:microsoft.com/office/officeart/2005/8/layout/list1"/>
    <dgm:cxn modelId="{8882AECC-6839-4D85-A777-5FAE83A53F3D}" type="presOf" srcId="{659549BA-77AE-4026-96BD-8A418E431053}" destId="{D4C72FFC-81B4-414B-8FAC-FC4C425AE09A}" srcOrd="1" destOrd="0" presId="urn:microsoft.com/office/officeart/2005/8/layout/list1"/>
    <dgm:cxn modelId="{B48700CF-E38E-438D-A7A2-156102FC8570}" type="presOf" srcId="{3D287997-C65B-445C-8728-9EF8478FA726}" destId="{3F0F77BD-53B6-45A8-9B7D-987E63645B37}" srcOrd="0" destOrd="2" presId="urn:microsoft.com/office/officeart/2005/8/layout/list1"/>
    <dgm:cxn modelId="{A736E2CF-D8D5-4D6D-9FF5-B25DD93870B7}" type="presOf" srcId="{4B31F7E9-6992-4C69-BA2D-071DD475C16B}" destId="{94AF726D-12DE-4D5F-86B3-1643125E2B4B}" srcOrd="1" destOrd="0" presId="urn:microsoft.com/office/officeart/2005/8/layout/list1"/>
    <dgm:cxn modelId="{3E94B1D2-7A50-46E9-8813-A3B2874BF50B}" srcId="{43957919-8158-4322-B416-438A0A13AADA}" destId="{4B31F7E9-6992-4C69-BA2D-071DD475C16B}" srcOrd="3" destOrd="0" parTransId="{9EB5A91E-132D-4CE8-868E-597DB39B6D0F}" sibTransId="{155B714D-A59B-42EF-A24B-3708AC748D40}"/>
    <dgm:cxn modelId="{D563DDE0-F4AF-4B35-B055-C69C15118E26}" srcId="{4B31F7E9-6992-4C69-BA2D-071DD475C16B}" destId="{3D287997-C65B-445C-8728-9EF8478FA726}" srcOrd="2" destOrd="0" parTransId="{B2B24B72-A521-47CA-921D-541B38F329DF}" sibTransId="{E297508F-5D33-444D-9228-DE9AF3FDB776}"/>
    <dgm:cxn modelId="{5576AB54-AB12-405E-96D0-5427D125E1EE}" type="presParOf" srcId="{3503CFE5-FB1B-4AF4-A91D-989470F007C4}" destId="{9E78A7DC-BF9F-421E-9249-622ED8A316C7}" srcOrd="0" destOrd="0" presId="urn:microsoft.com/office/officeart/2005/8/layout/list1"/>
    <dgm:cxn modelId="{C890D8F2-3D01-496E-B719-4F979D3C8CF7}" type="presParOf" srcId="{9E78A7DC-BF9F-421E-9249-622ED8A316C7}" destId="{D65C14E6-D4A7-4DA5-B15A-55DD7EABDECF}" srcOrd="0" destOrd="0" presId="urn:microsoft.com/office/officeart/2005/8/layout/list1"/>
    <dgm:cxn modelId="{CC14548F-B4C6-47E5-8832-8B7BC78776EC}" type="presParOf" srcId="{9E78A7DC-BF9F-421E-9249-622ED8A316C7}" destId="{40DD765B-D043-435F-BAEC-30CF3E3C3E1D}" srcOrd="1" destOrd="0" presId="urn:microsoft.com/office/officeart/2005/8/layout/list1"/>
    <dgm:cxn modelId="{BBA90CF4-3C32-4156-A30E-04065221AF49}" type="presParOf" srcId="{3503CFE5-FB1B-4AF4-A91D-989470F007C4}" destId="{A9FE5AB2-D1BE-4C71-AA2E-0E4036251022}" srcOrd="1" destOrd="0" presId="urn:microsoft.com/office/officeart/2005/8/layout/list1"/>
    <dgm:cxn modelId="{B5E7FB10-F0B7-4F6D-A196-192ECC6456CD}" type="presParOf" srcId="{3503CFE5-FB1B-4AF4-A91D-989470F007C4}" destId="{09EB906A-9F35-4936-8CAF-2CE56AC47971}" srcOrd="2" destOrd="0" presId="urn:microsoft.com/office/officeart/2005/8/layout/list1"/>
    <dgm:cxn modelId="{03CA69D8-C4AD-4784-B7D9-B0BD7312EF1E}" type="presParOf" srcId="{3503CFE5-FB1B-4AF4-A91D-989470F007C4}" destId="{6ABFA686-A989-4317-A967-0A0BF336AB07}" srcOrd="3" destOrd="0" presId="urn:microsoft.com/office/officeart/2005/8/layout/list1"/>
    <dgm:cxn modelId="{C746153E-4431-4FCC-A5CF-41ACC7E24D94}" type="presParOf" srcId="{3503CFE5-FB1B-4AF4-A91D-989470F007C4}" destId="{DA86986D-902D-4DD0-831A-1624413EA35B}" srcOrd="4" destOrd="0" presId="urn:microsoft.com/office/officeart/2005/8/layout/list1"/>
    <dgm:cxn modelId="{CB69322E-AFFE-49C5-A4B4-5D5E60CF94D1}" type="presParOf" srcId="{DA86986D-902D-4DD0-831A-1624413EA35B}" destId="{458FB581-EC10-4431-86E0-9B12A70D0567}" srcOrd="0" destOrd="0" presId="urn:microsoft.com/office/officeart/2005/8/layout/list1"/>
    <dgm:cxn modelId="{EB57668A-9E38-4E4A-A47A-9853CB8A98BA}" type="presParOf" srcId="{DA86986D-902D-4DD0-831A-1624413EA35B}" destId="{D4C72FFC-81B4-414B-8FAC-FC4C425AE09A}" srcOrd="1" destOrd="0" presId="urn:microsoft.com/office/officeart/2005/8/layout/list1"/>
    <dgm:cxn modelId="{32ADE88B-1BFE-4A98-9A47-65FA0B9B5EBA}" type="presParOf" srcId="{3503CFE5-FB1B-4AF4-A91D-989470F007C4}" destId="{AE7940AE-D328-41D7-87EC-A3C295481AA0}" srcOrd="5" destOrd="0" presId="urn:microsoft.com/office/officeart/2005/8/layout/list1"/>
    <dgm:cxn modelId="{7A48DA1E-C3DA-4E6E-B55C-022AAF1F099B}" type="presParOf" srcId="{3503CFE5-FB1B-4AF4-A91D-989470F007C4}" destId="{A6784375-C858-4C58-A4FE-A56BA1B15C1D}" srcOrd="6" destOrd="0" presId="urn:microsoft.com/office/officeart/2005/8/layout/list1"/>
    <dgm:cxn modelId="{7B58164C-E2CC-4C5D-B680-9BAFFA9F80C2}" type="presParOf" srcId="{3503CFE5-FB1B-4AF4-A91D-989470F007C4}" destId="{1D4C5C88-D131-4DE1-A5D7-5E0D15BB63F2}" srcOrd="7" destOrd="0" presId="urn:microsoft.com/office/officeart/2005/8/layout/list1"/>
    <dgm:cxn modelId="{747D7815-B7AA-40A7-9FEF-C4405983F907}" type="presParOf" srcId="{3503CFE5-FB1B-4AF4-A91D-989470F007C4}" destId="{BC6663AC-6656-4C26-93A4-BC14DB5176C1}" srcOrd="8" destOrd="0" presId="urn:microsoft.com/office/officeart/2005/8/layout/list1"/>
    <dgm:cxn modelId="{2FD5FA39-E16F-4E80-B20F-4425D5D8F870}" type="presParOf" srcId="{BC6663AC-6656-4C26-93A4-BC14DB5176C1}" destId="{B365A965-7011-4A4C-9171-364E60E299CA}" srcOrd="0" destOrd="0" presId="urn:microsoft.com/office/officeart/2005/8/layout/list1"/>
    <dgm:cxn modelId="{4CF1AF54-801E-4E7C-BE70-FA9062BE0D9D}" type="presParOf" srcId="{BC6663AC-6656-4C26-93A4-BC14DB5176C1}" destId="{CD6FB35C-F222-4FBC-8878-27B9B2DE314E}" srcOrd="1" destOrd="0" presId="urn:microsoft.com/office/officeart/2005/8/layout/list1"/>
    <dgm:cxn modelId="{4EE28C0C-4A31-4893-91A4-2A2F6CF8C272}" type="presParOf" srcId="{3503CFE5-FB1B-4AF4-A91D-989470F007C4}" destId="{EB631FEB-BE85-4F01-BAA6-94BEB99D41E4}" srcOrd="9" destOrd="0" presId="urn:microsoft.com/office/officeart/2005/8/layout/list1"/>
    <dgm:cxn modelId="{96D43D55-9F1D-4E3B-ABB6-E2DC57D3F709}" type="presParOf" srcId="{3503CFE5-FB1B-4AF4-A91D-989470F007C4}" destId="{2E911A5D-EDF6-4DD7-A955-CF335EB11F26}" srcOrd="10" destOrd="0" presId="urn:microsoft.com/office/officeart/2005/8/layout/list1"/>
    <dgm:cxn modelId="{DBB3C6C8-FEB8-4738-8EF4-E0DA2196EF97}" type="presParOf" srcId="{3503CFE5-FB1B-4AF4-A91D-989470F007C4}" destId="{F0AE8D29-CB3E-4FC2-BA11-943F10C46522}" srcOrd="11" destOrd="0" presId="urn:microsoft.com/office/officeart/2005/8/layout/list1"/>
    <dgm:cxn modelId="{9AAB42AC-D8C6-4F26-A40A-6E68E35ED057}" type="presParOf" srcId="{3503CFE5-FB1B-4AF4-A91D-989470F007C4}" destId="{E3DBD481-4C97-49B9-9C58-6F663D85319F}" srcOrd="12" destOrd="0" presId="urn:microsoft.com/office/officeart/2005/8/layout/list1"/>
    <dgm:cxn modelId="{856E8BF3-19F0-4008-8767-4662EC86B5B7}" type="presParOf" srcId="{E3DBD481-4C97-49B9-9C58-6F663D85319F}" destId="{ACBC0759-29B4-4415-ABFC-AF9BC1C14743}" srcOrd="0" destOrd="0" presId="urn:microsoft.com/office/officeart/2005/8/layout/list1"/>
    <dgm:cxn modelId="{E4CBF9D6-09D7-437C-9F1E-C6DD2ECC9AB1}" type="presParOf" srcId="{E3DBD481-4C97-49B9-9C58-6F663D85319F}" destId="{94AF726D-12DE-4D5F-86B3-1643125E2B4B}" srcOrd="1" destOrd="0" presId="urn:microsoft.com/office/officeart/2005/8/layout/list1"/>
    <dgm:cxn modelId="{439533E5-CECC-48BA-A161-5FB9FD0A38B7}" type="presParOf" srcId="{3503CFE5-FB1B-4AF4-A91D-989470F007C4}" destId="{E8D5D306-947B-4B6C-851F-489C06C8ED56}" srcOrd="13" destOrd="0" presId="urn:microsoft.com/office/officeart/2005/8/layout/list1"/>
    <dgm:cxn modelId="{DB90B8B9-196B-41C5-8A74-C2E259AFE5F7}" type="presParOf" srcId="{3503CFE5-FB1B-4AF4-A91D-989470F007C4}" destId="{3F0F77BD-53B6-45A8-9B7D-987E63645B3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D94096-B416-4BA0-A37A-2CA43AEB56D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5BDACB8-C0C9-4568-97FB-DF4C65C34194}">
      <dgm:prSet/>
      <dgm:spPr/>
      <dgm:t>
        <a:bodyPr/>
        <a:lstStyle/>
        <a:p>
          <a:r>
            <a:rPr lang="en-US" b="1"/>
            <a:t>Test Scenarios:</a:t>
          </a:r>
          <a:endParaRPr lang="en-US"/>
        </a:p>
      </dgm:t>
    </dgm:pt>
    <dgm:pt modelId="{03FD615B-311B-48EF-9DFA-8B35BD1A032A}" type="parTrans" cxnId="{CA6ED9FB-98F3-4603-A28B-1AFBDD69C450}">
      <dgm:prSet/>
      <dgm:spPr/>
      <dgm:t>
        <a:bodyPr/>
        <a:lstStyle/>
        <a:p>
          <a:endParaRPr lang="en-US"/>
        </a:p>
      </dgm:t>
    </dgm:pt>
    <dgm:pt modelId="{50D3357F-3EAA-43F3-968E-09FC11849D0D}" type="sibTrans" cxnId="{CA6ED9FB-98F3-4603-A28B-1AFBDD69C450}">
      <dgm:prSet/>
      <dgm:spPr/>
      <dgm:t>
        <a:bodyPr/>
        <a:lstStyle/>
        <a:p>
          <a:endParaRPr lang="en-US"/>
        </a:p>
      </dgm:t>
    </dgm:pt>
    <dgm:pt modelId="{1E3DCB59-06CB-4E42-80F3-740119B64B49}">
      <dgm:prSet/>
      <dgm:spPr/>
      <dgm:t>
        <a:bodyPr/>
        <a:lstStyle/>
        <a:p>
          <a:r>
            <a:rPr lang="en-US"/>
            <a:t>RAM </a:t>
          </a:r>
          <a:r>
            <a:rPr lang="en-US" b="1"/>
            <a:t>read/write</a:t>
          </a:r>
          <a:r>
            <a:rPr lang="en-US"/>
            <a:t> tests.</a:t>
          </a:r>
        </a:p>
      </dgm:t>
    </dgm:pt>
    <dgm:pt modelId="{A293769F-209E-4911-AB69-EFF2B32B6183}" type="parTrans" cxnId="{ECA1D6C3-F1FA-4D62-B8A7-3559377FB969}">
      <dgm:prSet/>
      <dgm:spPr/>
      <dgm:t>
        <a:bodyPr/>
        <a:lstStyle/>
        <a:p>
          <a:endParaRPr lang="en-US"/>
        </a:p>
      </dgm:t>
    </dgm:pt>
    <dgm:pt modelId="{2AAC15A7-EA6F-4DDF-BB03-749F5B2602FF}" type="sibTrans" cxnId="{ECA1D6C3-F1FA-4D62-B8A7-3559377FB969}">
      <dgm:prSet/>
      <dgm:spPr/>
      <dgm:t>
        <a:bodyPr/>
        <a:lstStyle/>
        <a:p>
          <a:endParaRPr lang="en-US"/>
        </a:p>
      </dgm:t>
    </dgm:pt>
    <dgm:pt modelId="{9C985588-E467-4151-8145-B1D822BDA333}">
      <dgm:prSet/>
      <dgm:spPr/>
      <dgm:t>
        <a:bodyPr/>
        <a:lstStyle/>
        <a:p>
          <a:r>
            <a:rPr lang="en-US" b="1"/>
            <a:t>Solver interactions:</a:t>
          </a:r>
          <a:endParaRPr lang="en-US"/>
        </a:p>
      </dgm:t>
    </dgm:pt>
    <dgm:pt modelId="{DA7BA0B2-DC48-4FCC-A0A4-17082ADCC07D}" type="parTrans" cxnId="{A6838C11-7D91-4D0F-A278-218C99787292}">
      <dgm:prSet/>
      <dgm:spPr/>
      <dgm:t>
        <a:bodyPr/>
        <a:lstStyle/>
        <a:p>
          <a:endParaRPr lang="en-US"/>
        </a:p>
      </dgm:t>
    </dgm:pt>
    <dgm:pt modelId="{F17CA943-EAD7-4A0B-83DC-5DE7BFD02865}" type="sibTrans" cxnId="{A6838C11-7D91-4D0F-A278-218C99787292}">
      <dgm:prSet/>
      <dgm:spPr/>
      <dgm:t>
        <a:bodyPr/>
        <a:lstStyle/>
        <a:p>
          <a:endParaRPr lang="en-US"/>
        </a:p>
      </dgm:t>
    </dgm:pt>
    <dgm:pt modelId="{DF59E1CE-6508-4716-A383-51BCCCBB1BB7}">
      <dgm:prSet/>
      <dgm:spPr/>
      <dgm:t>
        <a:bodyPr/>
        <a:lstStyle/>
        <a:p>
          <a:r>
            <a:rPr lang="en-US"/>
            <a:t>Handling multiple solver completions.</a:t>
          </a:r>
        </a:p>
      </dgm:t>
    </dgm:pt>
    <dgm:pt modelId="{C8002D0F-5FF2-4EAE-B01D-C6114EED9531}" type="parTrans" cxnId="{E4BF0B64-6EA6-422C-9E64-AD06F8CB3BEA}">
      <dgm:prSet/>
      <dgm:spPr/>
      <dgm:t>
        <a:bodyPr/>
        <a:lstStyle/>
        <a:p>
          <a:endParaRPr lang="en-US"/>
        </a:p>
      </dgm:t>
    </dgm:pt>
    <dgm:pt modelId="{321F9454-458E-4000-99AF-45558CB640FC}" type="sibTrans" cxnId="{E4BF0B64-6EA6-422C-9E64-AD06F8CB3BEA}">
      <dgm:prSet/>
      <dgm:spPr/>
      <dgm:t>
        <a:bodyPr/>
        <a:lstStyle/>
        <a:p>
          <a:endParaRPr lang="en-US"/>
        </a:p>
      </dgm:t>
    </dgm:pt>
    <dgm:pt modelId="{EE6463E4-D520-4627-8F84-2DAFD933FF97}">
      <dgm:prSet/>
      <dgm:spPr/>
      <dgm:t>
        <a:bodyPr/>
        <a:lstStyle/>
        <a:p>
          <a:r>
            <a:rPr lang="en-US" b="1"/>
            <a:t>CIGAR Builder interface:</a:t>
          </a:r>
          <a:endParaRPr lang="en-US"/>
        </a:p>
      </dgm:t>
    </dgm:pt>
    <dgm:pt modelId="{36FA4D93-781C-4C12-A1AD-E2544D66B609}" type="parTrans" cxnId="{EDB57414-670F-4511-B7AD-9FE32648AD37}">
      <dgm:prSet/>
      <dgm:spPr/>
      <dgm:t>
        <a:bodyPr/>
        <a:lstStyle/>
        <a:p>
          <a:endParaRPr lang="en-US"/>
        </a:p>
      </dgm:t>
    </dgm:pt>
    <dgm:pt modelId="{04091909-D18B-41E1-9319-036C8F4DD1DC}" type="sibTrans" cxnId="{EDB57414-670F-4511-B7AD-9FE32648AD37}">
      <dgm:prSet/>
      <dgm:spPr/>
      <dgm:t>
        <a:bodyPr/>
        <a:lstStyle/>
        <a:p>
          <a:endParaRPr lang="en-US"/>
        </a:p>
      </dgm:t>
    </dgm:pt>
    <dgm:pt modelId="{204F05A6-C91C-49C4-BB45-23C38139DC6F}">
      <dgm:prSet/>
      <dgm:spPr/>
      <dgm:t>
        <a:bodyPr/>
        <a:lstStyle/>
        <a:p>
          <a:r>
            <a:rPr lang="en-US"/>
            <a:t>Verifies correct traceback reconstruction.</a:t>
          </a:r>
        </a:p>
      </dgm:t>
    </dgm:pt>
    <dgm:pt modelId="{22DBEE9D-E624-4898-ABC9-2924989150FF}" type="parTrans" cxnId="{A374A883-6800-4B89-AE63-17C6E4D65FED}">
      <dgm:prSet/>
      <dgm:spPr/>
      <dgm:t>
        <a:bodyPr/>
        <a:lstStyle/>
        <a:p>
          <a:endParaRPr lang="en-US"/>
        </a:p>
      </dgm:t>
    </dgm:pt>
    <dgm:pt modelId="{6D0106E7-4CEE-4BFB-9314-2F07F57C0B81}" type="sibTrans" cxnId="{A374A883-6800-4B89-AE63-17C6E4D65FED}">
      <dgm:prSet/>
      <dgm:spPr/>
      <dgm:t>
        <a:bodyPr/>
        <a:lstStyle/>
        <a:p>
          <a:endParaRPr lang="en-US"/>
        </a:p>
      </dgm:t>
    </dgm:pt>
    <dgm:pt modelId="{923075E3-F049-4E2E-93BF-5E64927B2973}" type="pres">
      <dgm:prSet presAssocID="{0ED94096-B416-4BA0-A37A-2CA43AEB56DA}" presName="linear" presStyleCnt="0">
        <dgm:presLayoutVars>
          <dgm:animLvl val="lvl"/>
          <dgm:resizeHandles val="exact"/>
        </dgm:presLayoutVars>
      </dgm:prSet>
      <dgm:spPr/>
    </dgm:pt>
    <dgm:pt modelId="{DD5F42E0-336E-4999-BEAC-F78AC1A9A931}" type="pres">
      <dgm:prSet presAssocID="{E5BDACB8-C0C9-4568-97FB-DF4C65C341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0D5B18-803A-445D-9058-9C92F9F59146}" type="pres">
      <dgm:prSet presAssocID="{50D3357F-3EAA-43F3-968E-09FC11849D0D}" presName="spacer" presStyleCnt="0"/>
      <dgm:spPr/>
    </dgm:pt>
    <dgm:pt modelId="{3D70BC05-8CFA-4537-99E2-B51BD8DF3CAD}" type="pres">
      <dgm:prSet presAssocID="{1E3DCB59-06CB-4E42-80F3-740119B64B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A00D440-3E6A-4F4C-96D3-8186FC764EC2}" type="pres">
      <dgm:prSet presAssocID="{2AAC15A7-EA6F-4DDF-BB03-749F5B2602FF}" presName="spacer" presStyleCnt="0"/>
      <dgm:spPr/>
    </dgm:pt>
    <dgm:pt modelId="{1E72B379-FCE0-4AFB-BCC8-D8751E84F6CD}" type="pres">
      <dgm:prSet presAssocID="{9C985588-E467-4151-8145-B1D822BDA33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2276EA-0975-402B-94FB-D58D9EBE974C}" type="pres">
      <dgm:prSet presAssocID="{9C985588-E467-4151-8145-B1D822BDA333}" presName="childText" presStyleLbl="revTx" presStyleIdx="0" presStyleCnt="2">
        <dgm:presLayoutVars>
          <dgm:bulletEnabled val="1"/>
        </dgm:presLayoutVars>
      </dgm:prSet>
      <dgm:spPr/>
    </dgm:pt>
    <dgm:pt modelId="{40F681EC-CD8A-4C76-AFC8-DEEB3EF3D6BC}" type="pres">
      <dgm:prSet presAssocID="{EE6463E4-D520-4627-8F84-2DAFD933FF9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A19FE5E-9D29-4E9C-B17E-C07E42C12369}" type="pres">
      <dgm:prSet presAssocID="{EE6463E4-D520-4627-8F84-2DAFD933FF9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6838C11-7D91-4D0F-A278-218C99787292}" srcId="{0ED94096-B416-4BA0-A37A-2CA43AEB56DA}" destId="{9C985588-E467-4151-8145-B1D822BDA333}" srcOrd="2" destOrd="0" parTransId="{DA7BA0B2-DC48-4FCC-A0A4-17082ADCC07D}" sibTransId="{F17CA943-EAD7-4A0B-83DC-5DE7BFD02865}"/>
    <dgm:cxn modelId="{EDB57414-670F-4511-B7AD-9FE32648AD37}" srcId="{0ED94096-B416-4BA0-A37A-2CA43AEB56DA}" destId="{EE6463E4-D520-4627-8F84-2DAFD933FF97}" srcOrd="3" destOrd="0" parTransId="{36FA4D93-781C-4C12-A1AD-E2544D66B609}" sibTransId="{04091909-D18B-41E1-9319-036C8F4DD1DC}"/>
    <dgm:cxn modelId="{FD03241F-EB0B-4727-8F10-D2B3F1637369}" type="presOf" srcId="{9C985588-E467-4151-8145-B1D822BDA333}" destId="{1E72B379-FCE0-4AFB-BCC8-D8751E84F6CD}" srcOrd="0" destOrd="0" presId="urn:microsoft.com/office/officeart/2005/8/layout/vList2"/>
    <dgm:cxn modelId="{E019C937-D99C-4A47-ACAE-C0340A948EEA}" type="presOf" srcId="{EE6463E4-D520-4627-8F84-2DAFD933FF97}" destId="{40F681EC-CD8A-4C76-AFC8-DEEB3EF3D6BC}" srcOrd="0" destOrd="0" presId="urn:microsoft.com/office/officeart/2005/8/layout/vList2"/>
    <dgm:cxn modelId="{E4BF0B64-6EA6-422C-9E64-AD06F8CB3BEA}" srcId="{9C985588-E467-4151-8145-B1D822BDA333}" destId="{DF59E1CE-6508-4716-A383-51BCCCBB1BB7}" srcOrd="0" destOrd="0" parTransId="{C8002D0F-5FF2-4EAE-B01D-C6114EED9531}" sibTransId="{321F9454-458E-4000-99AF-45558CB640FC}"/>
    <dgm:cxn modelId="{C0E07D76-1370-4BD2-96A8-184D314398A2}" type="presOf" srcId="{0ED94096-B416-4BA0-A37A-2CA43AEB56DA}" destId="{923075E3-F049-4E2E-93BF-5E64927B2973}" srcOrd="0" destOrd="0" presId="urn:microsoft.com/office/officeart/2005/8/layout/vList2"/>
    <dgm:cxn modelId="{02FC7B80-A8B0-4A55-951D-3A6762C9F492}" type="presOf" srcId="{204F05A6-C91C-49C4-BB45-23C38139DC6F}" destId="{CA19FE5E-9D29-4E9C-B17E-C07E42C12369}" srcOrd="0" destOrd="0" presId="urn:microsoft.com/office/officeart/2005/8/layout/vList2"/>
    <dgm:cxn modelId="{A374A883-6800-4B89-AE63-17C6E4D65FED}" srcId="{EE6463E4-D520-4627-8F84-2DAFD933FF97}" destId="{204F05A6-C91C-49C4-BB45-23C38139DC6F}" srcOrd="0" destOrd="0" parTransId="{22DBEE9D-E624-4898-ABC9-2924989150FF}" sibTransId="{6D0106E7-4CEE-4BFB-9314-2F07F57C0B81}"/>
    <dgm:cxn modelId="{CBDD2D93-E7D9-41AE-993E-FA3D158677D3}" type="presOf" srcId="{E5BDACB8-C0C9-4568-97FB-DF4C65C34194}" destId="{DD5F42E0-336E-4999-BEAC-F78AC1A9A931}" srcOrd="0" destOrd="0" presId="urn:microsoft.com/office/officeart/2005/8/layout/vList2"/>
    <dgm:cxn modelId="{3B5C7C99-6E3A-4260-A604-9E73C6DA54B3}" type="presOf" srcId="{DF59E1CE-6508-4716-A383-51BCCCBB1BB7}" destId="{7A2276EA-0975-402B-94FB-D58D9EBE974C}" srcOrd="0" destOrd="0" presId="urn:microsoft.com/office/officeart/2005/8/layout/vList2"/>
    <dgm:cxn modelId="{C313489C-B7AE-4B2B-BA97-F3250452CFCF}" type="presOf" srcId="{1E3DCB59-06CB-4E42-80F3-740119B64B49}" destId="{3D70BC05-8CFA-4537-99E2-B51BD8DF3CAD}" srcOrd="0" destOrd="0" presId="urn:microsoft.com/office/officeart/2005/8/layout/vList2"/>
    <dgm:cxn modelId="{ECA1D6C3-F1FA-4D62-B8A7-3559377FB969}" srcId="{0ED94096-B416-4BA0-A37A-2CA43AEB56DA}" destId="{1E3DCB59-06CB-4E42-80F3-740119B64B49}" srcOrd="1" destOrd="0" parTransId="{A293769F-209E-4911-AB69-EFF2B32B6183}" sibTransId="{2AAC15A7-EA6F-4DDF-BB03-749F5B2602FF}"/>
    <dgm:cxn modelId="{CA6ED9FB-98F3-4603-A28B-1AFBDD69C450}" srcId="{0ED94096-B416-4BA0-A37A-2CA43AEB56DA}" destId="{E5BDACB8-C0C9-4568-97FB-DF4C65C34194}" srcOrd="0" destOrd="0" parTransId="{03FD615B-311B-48EF-9DFA-8B35BD1A032A}" sibTransId="{50D3357F-3EAA-43F3-968E-09FC11849D0D}"/>
    <dgm:cxn modelId="{846FB685-3B23-45CE-8CA5-F0798B0F2C84}" type="presParOf" srcId="{923075E3-F049-4E2E-93BF-5E64927B2973}" destId="{DD5F42E0-336E-4999-BEAC-F78AC1A9A931}" srcOrd="0" destOrd="0" presId="urn:microsoft.com/office/officeart/2005/8/layout/vList2"/>
    <dgm:cxn modelId="{F093FAA9-B158-4824-A96B-8413FB06AA48}" type="presParOf" srcId="{923075E3-F049-4E2E-93BF-5E64927B2973}" destId="{B80D5B18-803A-445D-9058-9C92F9F59146}" srcOrd="1" destOrd="0" presId="urn:microsoft.com/office/officeart/2005/8/layout/vList2"/>
    <dgm:cxn modelId="{E291E33E-5BD5-491B-97CF-23404B143EA3}" type="presParOf" srcId="{923075E3-F049-4E2E-93BF-5E64927B2973}" destId="{3D70BC05-8CFA-4537-99E2-B51BD8DF3CAD}" srcOrd="2" destOrd="0" presId="urn:microsoft.com/office/officeart/2005/8/layout/vList2"/>
    <dgm:cxn modelId="{CF9DFBDC-D689-4344-936B-FB77EFA3502F}" type="presParOf" srcId="{923075E3-F049-4E2E-93BF-5E64927B2973}" destId="{FA00D440-3E6A-4F4C-96D3-8186FC764EC2}" srcOrd="3" destOrd="0" presId="urn:microsoft.com/office/officeart/2005/8/layout/vList2"/>
    <dgm:cxn modelId="{024C8DF2-EF31-424F-BA9D-0A23C30D3AE6}" type="presParOf" srcId="{923075E3-F049-4E2E-93BF-5E64927B2973}" destId="{1E72B379-FCE0-4AFB-BCC8-D8751E84F6CD}" srcOrd="4" destOrd="0" presId="urn:microsoft.com/office/officeart/2005/8/layout/vList2"/>
    <dgm:cxn modelId="{39E498D9-60ED-4AE4-8DF6-0DEEAE5006A9}" type="presParOf" srcId="{923075E3-F049-4E2E-93BF-5E64927B2973}" destId="{7A2276EA-0975-402B-94FB-D58D9EBE974C}" srcOrd="5" destOrd="0" presId="urn:microsoft.com/office/officeart/2005/8/layout/vList2"/>
    <dgm:cxn modelId="{EAFC9058-0306-4119-A441-226781603024}" type="presParOf" srcId="{923075E3-F049-4E2E-93BF-5E64927B2973}" destId="{40F681EC-CD8A-4C76-AFC8-DEEB3EF3D6BC}" srcOrd="6" destOrd="0" presId="urn:microsoft.com/office/officeart/2005/8/layout/vList2"/>
    <dgm:cxn modelId="{3FCC463B-CDE9-41F6-BF92-4712F9D24468}" type="presParOf" srcId="{923075E3-F049-4E2E-93BF-5E64927B2973}" destId="{CA19FE5E-9D29-4E9C-B17E-C07E42C1236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7A864-3139-46F9-81B6-82E94335B770}">
      <dsp:nvSpPr>
        <dsp:cNvPr id="0" name=""/>
        <dsp:cNvSpPr/>
      </dsp:nvSpPr>
      <dsp:spPr>
        <a:xfrm>
          <a:off x="1963800" y="28875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37404-C645-47BD-A39D-95784638AAC5}">
      <dsp:nvSpPr>
        <dsp:cNvPr id="0" name=""/>
        <dsp:cNvSpPr/>
      </dsp:nvSpPr>
      <dsp:spPr>
        <a:xfrm>
          <a:off x="559800" y="196302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Global Alignment:</a:t>
          </a:r>
          <a:endParaRPr lang="en-US" sz="3600" kern="1200"/>
        </a:p>
      </dsp:txBody>
      <dsp:txXfrm>
        <a:off x="559800" y="1963029"/>
        <a:ext cx="4320000" cy="648000"/>
      </dsp:txXfrm>
    </dsp:sp>
    <dsp:sp modelId="{C7301AC7-616D-467E-A45F-A27D43919F6D}">
      <dsp:nvSpPr>
        <dsp:cNvPr id="0" name=""/>
        <dsp:cNvSpPr/>
      </dsp:nvSpPr>
      <dsp:spPr>
        <a:xfrm>
          <a:off x="559800" y="2686505"/>
          <a:ext cx="4320000" cy="1376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Compares entire sequences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Best for sequences of similar length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Example: Needleman-Wunsch Algorithm</a:t>
          </a:r>
        </a:p>
      </dsp:txBody>
      <dsp:txXfrm>
        <a:off x="559800" y="2686505"/>
        <a:ext cx="4320000" cy="1376077"/>
      </dsp:txXfrm>
    </dsp:sp>
    <dsp:sp modelId="{D1EBCABF-7D8E-4D22-B0C3-B3BA39A062A2}">
      <dsp:nvSpPr>
        <dsp:cNvPr id="0" name=""/>
        <dsp:cNvSpPr/>
      </dsp:nvSpPr>
      <dsp:spPr>
        <a:xfrm>
          <a:off x="7039800" y="28875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3A0A7-E9EB-4325-B569-D8C0E677C3CF}">
      <dsp:nvSpPr>
        <dsp:cNvPr id="0" name=""/>
        <dsp:cNvSpPr/>
      </dsp:nvSpPr>
      <dsp:spPr>
        <a:xfrm>
          <a:off x="5635800" y="196302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Local Alignment:</a:t>
          </a:r>
          <a:endParaRPr lang="en-US" sz="3600" kern="1200"/>
        </a:p>
      </dsp:txBody>
      <dsp:txXfrm>
        <a:off x="5635800" y="1963029"/>
        <a:ext cx="4320000" cy="648000"/>
      </dsp:txXfrm>
    </dsp:sp>
    <dsp:sp modelId="{41336C15-B106-4EDD-A11D-E4657BA77C83}">
      <dsp:nvSpPr>
        <dsp:cNvPr id="0" name=""/>
        <dsp:cNvSpPr/>
      </dsp:nvSpPr>
      <dsp:spPr>
        <a:xfrm>
          <a:off x="5635800" y="2686505"/>
          <a:ext cx="4320000" cy="1376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Finds regions of high similarity within sequences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Best for analyzing genetic variations and functional domains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Example: Smith Waterman Algorithm</a:t>
          </a:r>
        </a:p>
      </dsp:txBody>
      <dsp:txXfrm>
        <a:off x="5635800" y="2686505"/>
        <a:ext cx="4320000" cy="1376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A55F8-7BE1-4E31-B8E4-E79BE1CA8893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C3D3F-0A62-463D-9BB1-021DC4A42703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Manual Alignment:</a:t>
          </a:r>
          <a:r>
            <a:rPr lang="en-US" sz="2700" kern="1200"/>
            <a:t> Simple but impractical for large sequences</a:t>
          </a:r>
        </a:p>
      </dsp:txBody>
      <dsp:txXfrm>
        <a:off x="0" y="0"/>
        <a:ext cx="6291714" cy="1382683"/>
      </dsp:txXfrm>
    </dsp:sp>
    <dsp:sp modelId="{602359BA-F9D5-4D9C-9B75-E4601413FCD5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A756E-1B83-44ED-889D-D51B0E9FDAE6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Software-Based Dynamic Programming:</a:t>
          </a:r>
          <a:r>
            <a:rPr lang="en-US" sz="2700" kern="1200"/>
            <a:t> Accurate but computationally expensive</a:t>
          </a:r>
        </a:p>
      </dsp:txBody>
      <dsp:txXfrm>
        <a:off x="0" y="1382683"/>
        <a:ext cx="6291714" cy="1382683"/>
      </dsp:txXfrm>
    </dsp:sp>
    <dsp:sp modelId="{88D83742-0F8B-4074-9125-9C5958F18F90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81EA9-EC6C-491B-A530-B3C60A052D2B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Heuristic &amp; Probabilistic Algorithms:</a:t>
          </a:r>
          <a:r>
            <a:rPr lang="en-US" sz="2700" kern="1200"/>
            <a:t> Fast but less accurate</a:t>
          </a:r>
        </a:p>
      </dsp:txBody>
      <dsp:txXfrm>
        <a:off x="0" y="2765367"/>
        <a:ext cx="6291714" cy="1382683"/>
      </dsp:txXfrm>
    </dsp:sp>
    <dsp:sp modelId="{E89F4E70-4705-4E85-899C-B2F7EED623C2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A7AF1-3970-4B46-B55C-2F3214457C50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Hardware Accelerators:</a:t>
          </a:r>
          <a:r>
            <a:rPr lang="en-US" sz="2700" kern="1200"/>
            <a:t> Best balance of speed, efficiency, and accuracy</a:t>
          </a:r>
        </a:p>
      </dsp:txBody>
      <dsp:txXfrm>
        <a:off x="0" y="4148051"/>
        <a:ext cx="6291714" cy="1382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56D55-0CD6-4A84-BEED-862772BA224F}">
      <dsp:nvSpPr>
        <dsp:cNvPr id="0" name=""/>
        <dsp:cNvSpPr/>
      </dsp:nvSpPr>
      <dsp:spPr>
        <a:xfrm>
          <a:off x="0" y="29907"/>
          <a:ext cx="6291714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Smith-Waterman Algorithm</a:t>
          </a:r>
          <a:r>
            <a:rPr lang="en-US" sz="2600" kern="1200"/>
            <a:t> implemented in hardware</a:t>
          </a:r>
        </a:p>
      </dsp:txBody>
      <dsp:txXfrm>
        <a:off x="50489" y="80396"/>
        <a:ext cx="6190736" cy="933302"/>
      </dsp:txXfrm>
    </dsp:sp>
    <dsp:sp modelId="{DF3D63C0-C523-4346-AB83-88ADE516FFB6}">
      <dsp:nvSpPr>
        <dsp:cNvPr id="0" name=""/>
        <dsp:cNvSpPr/>
      </dsp:nvSpPr>
      <dsp:spPr>
        <a:xfrm>
          <a:off x="0" y="1139067"/>
          <a:ext cx="6291714" cy="1034280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Parallel processing</a:t>
          </a:r>
          <a:r>
            <a:rPr lang="en-US" sz="2600" kern="1200"/>
            <a:t> to improve speed</a:t>
          </a:r>
        </a:p>
      </dsp:txBody>
      <dsp:txXfrm>
        <a:off x="50489" y="1189556"/>
        <a:ext cx="6190736" cy="933302"/>
      </dsp:txXfrm>
    </dsp:sp>
    <dsp:sp modelId="{3821204B-8695-4BD4-819C-F344B97382C9}">
      <dsp:nvSpPr>
        <dsp:cNvPr id="0" name=""/>
        <dsp:cNvSpPr/>
      </dsp:nvSpPr>
      <dsp:spPr>
        <a:xfrm>
          <a:off x="0" y="2248227"/>
          <a:ext cx="6291714" cy="103428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Dedicated hardware accelerator</a:t>
          </a:r>
          <a:r>
            <a:rPr lang="en-US" sz="2600" kern="1200"/>
            <a:t> reduces computational overhead</a:t>
          </a:r>
        </a:p>
      </dsp:txBody>
      <dsp:txXfrm>
        <a:off x="50489" y="2298716"/>
        <a:ext cx="6190736" cy="933302"/>
      </dsp:txXfrm>
    </dsp:sp>
    <dsp:sp modelId="{D215C02B-5800-477D-9C2E-0E147C9EE292}">
      <dsp:nvSpPr>
        <dsp:cNvPr id="0" name=""/>
        <dsp:cNvSpPr/>
      </dsp:nvSpPr>
      <dsp:spPr>
        <a:xfrm>
          <a:off x="0" y="3357387"/>
          <a:ext cx="6291714" cy="1034280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Time Complexity:</a:t>
          </a:r>
          <a:r>
            <a:rPr lang="en-US" sz="2600" kern="1200"/>
            <a:t> O(n)</a:t>
          </a:r>
        </a:p>
      </dsp:txBody>
      <dsp:txXfrm>
        <a:off x="50489" y="3407876"/>
        <a:ext cx="6190736" cy="933302"/>
      </dsp:txXfrm>
    </dsp:sp>
    <dsp:sp modelId="{B28C11B0-9BEB-47DE-863C-9EE0B399BE01}">
      <dsp:nvSpPr>
        <dsp:cNvPr id="0" name=""/>
        <dsp:cNvSpPr/>
      </dsp:nvSpPr>
      <dsp:spPr>
        <a:xfrm>
          <a:off x="0" y="4466547"/>
          <a:ext cx="6291714" cy="103428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Space Complexity:</a:t>
          </a:r>
          <a:r>
            <a:rPr lang="en-US" sz="2600" kern="1200"/>
            <a:t> O(n²)</a:t>
          </a:r>
        </a:p>
      </dsp:txBody>
      <dsp:txXfrm>
        <a:off x="50489" y="4517036"/>
        <a:ext cx="6190736" cy="9333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135B0-4FA3-4D18-B924-D120938ABE9B}">
      <dsp:nvSpPr>
        <dsp:cNvPr id="0" name=""/>
        <dsp:cNvSpPr/>
      </dsp:nvSpPr>
      <dsp:spPr>
        <a:xfrm>
          <a:off x="559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37458-E428-41B2-834A-B00CDC7A3052}">
      <dsp:nvSpPr>
        <dsp:cNvPr id="0" name=""/>
        <dsp:cNvSpPr/>
      </dsp:nvSpPr>
      <dsp:spPr>
        <a:xfrm>
          <a:off x="559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/>
            <a:t>Input Encoding:</a:t>
          </a:r>
          <a:endParaRPr lang="en-US" sz="2300" kern="1200"/>
        </a:p>
      </dsp:txBody>
      <dsp:txXfrm>
        <a:off x="559800" y="2474724"/>
        <a:ext cx="4320000" cy="648000"/>
      </dsp:txXfrm>
    </dsp:sp>
    <dsp:sp modelId="{C07BD3CC-2889-48D2-ADDC-4A325CB44EAB}">
      <dsp:nvSpPr>
        <dsp:cNvPr id="0" name=""/>
        <dsp:cNvSpPr/>
      </dsp:nvSpPr>
      <dsp:spPr>
        <a:xfrm>
          <a:off x="559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= 00, T = 01, C = 10, G = 11</a:t>
          </a:r>
        </a:p>
      </dsp:txBody>
      <dsp:txXfrm>
        <a:off x="559800" y="3175807"/>
        <a:ext cx="4320000" cy="326934"/>
      </dsp:txXfrm>
    </dsp:sp>
    <dsp:sp modelId="{4960319D-B0EA-4CAE-A3F1-BAE7C06E1BFA}">
      <dsp:nvSpPr>
        <dsp:cNvPr id="0" name=""/>
        <dsp:cNvSpPr/>
      </dsp:nvSpPr>
      <dsp:spPr>
        <a:xfrm>
          <a:off x="5635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531C5-4323-4D0C-92DD-C947A5326143}">
      <dsp:nvSpPr>
        <dsp:cNvPr id="0" name=""/>
        <dsp:cNvSpPr/>
      </dsp:nvSpPr>
      <dsp:spPr>
        <a:xfrm>
          <a:off x="5635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b="1" kern="1200"/>
            <a:t>Output Encoding (Including Gaps):</a:t>
          </a:r>
          <a:endParaRPr lang="en-US" sz="2300" kern="1200"/>
        </a:p>
      </dsp:txBody>
      <dsp:txXfrm>
        <a:off x="5635800" y="2474724"/>
        <a:ext cx="4320000" cy="648000"/>
      </dsp:txXfrm>
    </dsp:sp>
    <dsp:sp modelId="{60DEE74E-9B8F-467C-90C8-7B9F6FA423FC}">
      <dsp:nvSpPr>
        <dsp:cNvPr id="0" name=""/>
        <dsp:cNvSpPr/>
      </dsp:nvSpPr>
      <dsp:spPr>
        <a:xfrm>
          <a:off x="5635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= 000, T = 001, C = 010, G = 011, Gap = 100</a:t>
          </a:r>
        </a:p>
      </dsp:txBody>
      <dsp:txXfrm>
        <a:off x="5635800" y="3175807"/>
        <a:ext cx="4320000" cy="3269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9DBE7-B868-4932-8D29-7159AC08BA7E}">
      <dsp:nvSpPr>
        <dsp:cNvPr id="0" name=""/>
        <dsp:cNvSpPr/>
      </dsp:nvSpPr>
      <dsp:spPr>
        <a:xfrm>
          <a:off x="802464" y="3273"/>
          <a:ext cx="2137713" cy="1282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Input Sequences (256 characters each)</a:t>
          </a:r>
          <a:endParaRPr lang="he-IL" sz="1700" kern="1200" dirty="0"/>
        </a:p>
      </dsp:txBody>
      <dsp:txXfrm>
        <a:off x="840031" y="40840"/>
        <a:ext cx="2062579" cy="1207494"/>
      </dsp:txXfrm>
    </dsp:sp>
    <dsp:sp modelId="{F45F3239-7E91-493D-A6B0-A1083AD23DE6}">
      <dsp:nvSpPr>
        <dsp:cNvPr id="0" name=""/>
        <dsp:cNvSpPr/>
      </dsp:nvSpPr>
      <dsp:spPr>
        <a:xfrm>
          <a:off x="3128297" y="379510"/>
          <a:ext cx="453195" cy="5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/>
        </a:p>
      </dsp:txBody>
      <dsp:txXfrm>
        <a:off x="3128297" y="485541"/>
        <a:ext cx="317237" cy="318091"/>
      </dsp:txXfrm>
    </dsp:sp>
    <dsp:sp modelId="{9930085D-2F07-48F8-84FF-8D301AD9A6AB}">
      <dsp:nvSpPr>
        <dsp:cNvPr id="0" name=""/>
        <dsp:cNvSpPr/>
      </dsp:nvSpPr>
      <dsp:spPr>
        <a:xfrm>
          <a:off x="3795264" y="3273"/>
          <a:ext cx="2137713" cy="1282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Scheduler Divides Matrix into Tiles (16×16)</a:t>
          </a:r>
          <a:endParaRPr lang="he-IL" sz="1700" kern="1200" dirty="0"/>
        </a:p>
      </dsp:txBody>
      <dsp:txXfrm>
        <a:off x="3832831" y="40840"/>
        <a:ext cx="2062579" cy="1207494"/>
      </dsp:txXfrm>
    </dsp:sp>
    <dsp:sp modelId="{7A92D486-6A51-4A62-890E-ACCB765446ED}">
      <dsp:nvSpPr>
        <dsp:cNvPr id="0" name=""/>
        <dsp:cNvSpPr/>
      </dsp:nvSpPr>
      <dsp:spPr>
        <a:xfrm rot="5400000">
          <a:off x="4637523" y="1435541"/>
          <a:ext cx="453195" cy="5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/>
        </a:p>
      </dsp:txBody>
      <dsp:txXfrm rot="-5400000">
        <a:off x="4705075" y="1474020"/>
        <a:ext cx="318091" cy="317237"/>
      </dsp:txXfrm>
    </dsp:sp>
    <dsp:sp modelId="{04997BF2-43C4-4899-8769-B2F26A93A67A}">
      <dsp:nvSpPr>
        <dsp:cNvPr id="0" name=""/>
        <dsp:cNvSpPr/>
      </dsp:nvSpPr>
      <dsp:spPr>
        <a:xfrm>
          <a:off x="3795264" y="2140986"/>
          <a:ext cx="2137713" cy="1282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1" kern="1200" dirty="0"/>
            <a:t>Parallel Computation:</a:t>
          </a:r>
          <a:r>
            <a:rPr lang="en-US" sz="1700" kern="1200" dirty="0"/>
            <a:t>16 Solver Units process tiles concurrently</a:t>
          </a:r>
          <a:endParaRPr lang="he-IL" sz="1700" kern="1200" dirty="0"/>
        </a:p>
      </dsp:txBody>
      <dsp:txXfrm>
        <a:off x="3832831" y="2178553"/>
        <a:ext cx="2062579" cy="1207494"/>
      </dsp:txXfrm>
    </dsp:sp>
    <dsp:sp modelId="{7F0E101C-FAA3-4D32-92F9-42A73DFC5A49}">
      <dsp:nvSpPr>
        <dsp:cNvPr id="0" name=""/>
        <dsp:cNvSpPr/>
      </dsp:nvSpPr>
      <dsp:spPr>
        <a:xfrm rot="10800000">
          <a:off x="3153950" y="2517224"/>
          <a:ext cx="453195" cy="5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/>
        </a:p>
      </dsp:txBody>
      <dsp:txXfrm rot="10800000">
        <a:off x="3289908" y="2623255"/>
        <a:ext cx="317237" cy="318091"/>
      </dsp:txXfrm>
    </dsp:sp>
    <dsp:sp modelId="{7967B365-5110-4831-95CF-E74EB34E36C4}">
      <dsp:nvSpPr>
        <dsp:cNvPr id="0" name=""/>
        <dsp:cNvSpPr/>
      </dsp:nvSpPr>
      <dsp:spPr>
        <a:xfrm>
          <a:off x="802464" y="2140986"/>
          <a:ext cx="2137713" cy="1282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Organizer Collects Results</a:t>
          </a:r>
          <a:endParaRPr lang="he-IL" sz="1700" kern="1200" dirty="0"/>
        </a:p>
      </dsp:txBody>
      <dsp:txXfrm>
        <a:off x="840031" y="2178553"/>
        <a:ext cx="2062579" cy="1207494"/>
      </dsp:txXfrm>
    </dsp:sp>
    <dsp:sp modelId="{5212CBE0-303E-4E2C-A16A-9B5D363B3E44}">
      <dsp:nvSpPr>
        <dsp:cNvPr id="0" name=""/>
        <dsp:cNvSpPr/>
      </dsp:nvSpPr>
      <dsp:spPr>
        <a:xfrm rot="5400000">
          <a:off x="1644724" y="3573255"/>
          <a:ext cx="453195" cy="5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300" kern="1200"/>
        </a:p>
      </dsp:txBody>
      <dsp:txXfrm rot="-5400000">
        <a:off x="1712276" y="3611734"/>
        <a:ext cx="318091" cy="317237"/>
      </dsp:txXfrm>
    </dsp:sp>
    <dsp:sp modelId="{02DE9EC5-B8A3-4E09-8BFE-8F1E8C3F2913}">
      <dsp:nvSpPr>
        <dsp:cNvPr id="0" name=""/>
        <dsp:cNvSpPr/>
      </dsp:nvSpPr>
      <dsp:spPr>
        <a:xfrm>
          <a:off x="802464" y="4278700"/>
          <a:ext cx="2137713" cy="1282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b="1" kern="1200"/>
            <a:t>CIGAR Builder Constructs Final Alignment</a:t>
          </a:r>
          <a:endParaRPr lang="he-IL" sz="1700" kern="1200" dirty="0"/>
        </a:p>
      </dsp:txBody>
      <dsp:txXfrm>
        <a:off x="840031" y="4316267"/>
        <a:ext cx="2062579" cy="12074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B906A-9F35-4936-8CAF-2CE56AC47971}">
      <dsp:nvSpPr>
        <dsp:cNvPr id="0" name=""/>
        <dsp:cNvSpPr/>
      </dsp:nvSpPr>
      <dsp:spPr>
        <a:xfrm>
          <a:off x="0" y="304928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D765B-D043-435F-BAEC-30CF3E3C3E1D}">
      <dsp:nvSpPr>
        <dsp:cNvPr id="0" name=""/>
        <dsp:cNvSpPr/>
      </dsp:nvSpPr>
      <dsp:spPr>
        <a:xfrm>
          <a:off x="525780" y="24488"/>
          <a:ext cx="736092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Testbench Setup:</a:t>
          </a:r>
          <a:endParaRPr lang="en-US" sz="1900" kern="1200"/>
        </a:p>
      </dsp:txBody>
      <dsp:txXfrm>
        <a:off x="553160" y="51868"/>
        <a:ext cx="7306160" cy="506120"/>
      </dsp:txXfrm>
    </dsp:sp>
    <dsp:sp modelId="{A6784375-C858-4C58-A4FE-A56BA1B15C1D}">
      <dsp:nvSpPr>
        <dsp:cNvPr id="0" name=""/>
        <dsp:cNvSpPr/>
      </dsp:nvSpPr>
      <dsp:spPr>
        <a:xfrm>
          <a:off x="0" y="11667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72FFC-81B4-414B-8FAC-FC4C425AE09A}">
      <dsp:nvSpPr>
        <dsp:cNvPr id="0" name=""/>
        <dsp:cNvSpPr/>
      </dsp:nvSpPr>
      <dsp:spPr>
        <a:xfrm>
          <a:off x="525780" y="886329"/>
          <a:ext cx="7360920" cy="56088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Clock and reset signals</a:t>
          </a:r>
          <a:r>
            <a:rPr lang="en-US" sz="1900" kern="1200"/>
            <a:t> initialization.</a:t>
          </a:r>
        </a:p>
      </dsp:txBody>
      <dsp:txXfrm>
        <a:off x="553160" y="913709"/>
        <a:ext cx="7306160" cy="506120"/>
      </dsp:txXfrm>
    </dsp:sp>
    <dsp:sp modelId="{2E911A5D-EDF6-4DD7-A955-CF335EB11F26}">
      <dsp:nvSpPr>
        <dsp:cNvPr id="0" name=""/>
        <dsp:cNvSpPr/>
      </dsp:nvSpPr>
      <dsp:spPr>
        <a:xfrm>
          <a:off x="0" y="20286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FB35C-F222-4FBC-8878-27B9B2DE314E}">
      <dsp:nvSpPr>
        <dsp:cNvPr id="0" name=""/>
        <dsp:cNvSpPr/>
      </dsp:nvSpPr>
      <dsp:spPr>
        <a:xfrm>
          <a:off x="525780" y="1748169"/>
          <a:ext cx="7360920" cy="56088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Input test cases</a:t>
          </a:r>
          <a:r>
            <a:rPr lang="en-US" sz="1900" kern="1200"/>
            <a:t> for sequences and scores.</a:t>
          </a:r>
        </a:p>
      </dsp:txBody>
      <dsp:txXfrm>
        <a:off x="553160" y="1775549"/>
        <a:ext cx="7306160" cy="506120"/>
      </dsp:txXfrm>
    </dsp:sp>
    <dsp:sp modelId="{3F0F77BD-53B6-45A8-9B7D-987E63645B37}">
      <dsp:nvSpPr>
        <dsp:cNvPr id="0" name=""/>
        <dsp:cNvSpPr/>
      </dsp:nvSpPr>
      <dsp:spPr>
        <a:xfrm>
          <a:off x="0" y="2890449"/>
          <a:ext cx="105156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Correct </a:t>
          </a:r>
          <a:r>
            <a:rPr lang="en-US" sz="1900" b="1" kern="1200"/>
            <a:t>alignment generation</a:t>
          </a:r>
          <a:r>
            <a:rPr lang="en-US" sz="1900" kern="1200"/>
            <a:t>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Proper </a:t>
          </a:r>
          <a:r>
            <a:rPr lang="en-US" sz="1900" b="1" kern="1200"/>
            <a:t>score calculation</a:t>
          </a:r>
          <a:r>
            <a:rPr lang="en-US" sz="1900" kern="1200"/>
            <a:t>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Timing constraints</a:t>
          </a:r>
          <a:r>
            <a:rPr lang="en-US" sz="1900" kern="1200"/>
            <a:t> compliance.</a:t>
          </a:r>
        </a:p>
      </dsp:txBody>
      <dsp:txXfrm>
        <a:off x="0" y="2890449"/>
        <a:ext cx="10515600" cy="1436400"/>
      </dsp:txXfrm>
    </dsp:sp>
    <dsp:sp modelId="{94AF726D-12DE-4D5F-86B3-1643125E2B4B}">
      <dsp:nvSpPr>
        <dsp:cNvPr id="0" name=""/>
        <dsp:cNvSpPr/>
      </dsp:nvSpPr>
      <dsp:spPr>
        <a:xfrm>
          <a:off x="525780" y="2610009"/>
          <a:ext cx="7360920" cy="5608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Validation of:</a:t>
          </a:r>
          <a:endParaRPr lang="en-US" sz="1900" kern="1200"/>
        </a:p>
      </dsp:txBody>
      <dsp:txXfrm>
        <a:off x="553160" y="2637389"/>
        <a:ext cx="7306160" cy="506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F42E0-336E-4999-BEAC-F78AC1A9A931}">
      <dsp:nvSpPr>
        <dsp:cNvPr id="0" name=""/>
        <dsp:cNvSpPr/>
      </dsp:nvSpPr>
      <dsp:spPr>
        <a:xfrm>
          <a:off x="0" y="49688"/>
          <a:ext cx="10515600" cy="761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Test Scenarios:</a:t>
          </a:r>
          <a:endParaRPr lang="en-US" sz="3100" kern="1200"/>
        </a:p>
      </dsp:txBody>
      <dsp:txXfrm>
        <a:off x="37182" y="86870"/>
        <a:ext cx="10441236" cy="687306"/>
      </dsp:txXfrm>
    </dsp:sp>
    <dsp:sp modelId="{3D70BC05-8CFA-4537-99E2-B51BD8DF3CAD}">
      <dsp:nvSpPr>
        <dsp:cNvPr id="0" name=""/>
        <dsp:cNvSpPr/>
      </dsp:nvSpPr>
      <dsp:spPr>
        <a:xfrm>
          <a:off x="0" y="900638"/>
          <a:ext cx="10515600" cy="76167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RAM </a:t>
          </a:r>
          <a:r>
            <a:rPr lang="en-US" sz="3100" b="1" kern="1200"/>
            <a:t>read/write</a:t>
          </a:r>
          <a:r>
            <a:rPr lang="en-US" sz="3100" kern="1200"/>
            <a:t> tests.</a:t>
          </a:r>
        </a:p>
      </dsp:txBody>
      <dsp:txXfrm>
        <a:off x="37182" y="937820"/>
        <a:ext cx="10441236" cy="687306"/>
      </dsp:txXfrm>
    </dsp:sp>
    <dsp:sp modelId="{1E72B379-FCE0-4AFB-BCC8-D8751E84F6CD}">
      <dsp:nvSpPr>
        <dsp:cNvPr id="0" name=""/>
        <dsp:cNvSpPr/>
      </dsp:nvSpPr>
      <dsp:spPr>
        <a:xfrm>
          <a:off x="0" y="1751589"/>
          <a:ext cx="10515600" cy="76167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Solver interactions:</a:t>
          </a:r>
          <a:endParaRPr lang="en-US" sz="3100" kern="1200"/>
        </a:p>
      </dsp:txBody>
      <dsp:txXfrm>
        <a:off x="37182" y="1788771"/>
        <a:ext cx="10441236" cy="687306"/>
      </dsp:txXfrm>
    </dsp:sp>
    <dsp:sp modelId="{7A2276EA-0975-402B-94FB-D58D9EBE974C}">
      <dsp:nvSpPr>
        <dsp:cNvPr id="0" name=""/>
        <dsp:cNvSpPr/>
      </dsp:nvSpPr>
      <dsp:spPr>
        <a:xfrm>
          <a:off x="0" y="2513258"/>
          <a:ext cx="105156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Handling multiple solver completions.</a:t>
          </a:r>
        </a:p>
      </dsp:txBody>
      <dsp:txXfrm>
        <a:off x="0" y="2513258"/>
        <a:ext cx="10515600" cy="513360"/>
      </dsp:txXfrm>
    </dsp:sp>
    <dsp:sp modelId="{40F681EC-CD8A-4C76-AFC8-DEEB3EF3D6BC}">
      <dsp:nvSpPr>
        <dsp:cNvPr id="0" name=""/>
        <dsp:cNvSpPr/>
      </dsp:nvSpPr>
      <dsp:spPr>
        <a:xfrm>
          <a:off x="0" y="3026619"/>
          <a:ext cx="10515600" cy="76167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CIGAR Builder interface:</a:t>
          </a:r>
          <a:endParaRPr lang="en-US" sz="3100" kern="1200"/>
        </a:p>
      </dsp:txBody>
      <dsp:txXfrm>
        <a:off x="37182" y="3063801"/>
        <a:ext cx="10441236" cy="687306"/>
      </dsp:txXfrm>
    </dsp:sp>
    <dsp:sp modelId="{CA19FE5E-9D29-4E9C-B17E-C07E42C12369}">
      <dsp:nvSpPr>
        <dsp:cNvPr id="0" name=""/>
        <dsp:cNvSpPr/>
      </dsp:nvSpPr>
      <dsp:spPr>
        <a:xfrm>
          <a:off x="0" y="3788289"/>
          <a:ext cx="10515600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Verifies correct traceback reconstruction.</a:t>
          </a:r>
        </a:p>
      </dsp:txBody>
      <dsp:txXfrm>
        <a:off x="0" y="3788289"/>
        <a:ext cx="10515600" cy="513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17A13D3-D65D-4802-A4A2-67D1BA18B223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2DE0DC8-BEAD-4B77-A2EB-D2924775BAC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789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B4A2EE-9D67-FD20-AF3A-0CF185756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0E67E9D-9F91-17D0-E03E-4D8F58444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419EBC0-0866-66D0-6796-A1535AEC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5D243C8-387F-CC59-FEC1-256B3783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B0DCF76-364E-95D0-9512-F01CB2D7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99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6069CF-765F-0CA3-93B9-E7EF33AE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8E8DBC6-2855-DE78-5D54-E303865ED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6653D5E-CE3D-EBE6-FE25-161FFC8C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6339886-360B-9BA8-5691-BB42FD52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6E48B3-0282-5E6C-F5F8-3F635101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078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8058637A-EA0D-D6A9-73CF-8FC17EBE7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7EDC6E6-F724-86A6-D8E0-FE8259A2C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445EB24-ABB2-C687-F902-9CA751FF1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FE7731E-4EEE-556A-5DA9-B9B6248F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3423B39-8571-98D5-4C82-17F2F7B1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2299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26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03EC5D-BE8E-ABA3-742D-F657E934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E807DB-4C24-1955-FF78-741781A53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A96AF0-A85C-2F2D-6327-6E85019B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8FB3E06-AEF1-1A89-5556-CE953919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5429866-551D-853B-F358-EB5B787C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385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E13E30-6462-ED47-8AF5-05ECD34E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1AEA8CC-4F87-679E-1BD1-08DF29A80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6DD65D3-9BF2-6C77-AF5B-A44B6C40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C53CA45-C65C-4B2E-02CF-B6047A0D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00EA4AF-2993-EC35-CF00-4D47EB8F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7869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C53BD6-8EE0-7D57-0EB4-048F5C5B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A6CEADC-4BFA-A2FF-ED83-D282D5092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EF64CD7-0694-4FC9-A354-6E222B690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7A1E3F6-EE15-46D7-BBE4-518A7FD2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B4CD483-DC50-8EED-F2E8-8B44F6AD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D35F3FF-AAE2-7AFA-A19C-B44EF3DC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638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614F2B-E4ED-D5D3-A6C6-08283A9D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53F9741-2D01-E440-502C-AFAE1ECAE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5EAF1CC-7690-A5A8-B536-71F37FDF1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60D076A4-2274-05E3-8879-121D0F69A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89F6488-1AE2-B647-8590-740D4DC33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5089B8B-3DED-8A23-5BB8-21A8C9E80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7B3B2A3-03E1-B2A8-803C-70A67CAA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1A70B6E-7745-8B10-49C3-7FFE4F01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954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D115FE-610F-49D1-217E-23C400C3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7B9D9C2-7106-351D-D846-0E44AD3B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6CECC4B-CA08-34AA-4B77-653AE485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D7A6535-3E70-E9D7-DE7C-79A1CA1A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11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F2D179F-2896-DE0E-D1E7-EC54353A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82B4234-32E1-09E2-A89F-6D2CC944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23E454C-6C6D-BED3-FC26-03C8F8C9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4579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8B51C2-D5F9-1C07-53D2-DF568C71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5250D9-B4EE-F24F-F58C-BACEAFA5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018EDF0-77ED-60DB-E0B8-7A5D457EB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D81862A-092E-0D87-1BBF-A774B951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8A1CB30-96FF-C13D-3E63-0C8C4EB2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17D1700-D498-D928-5894-7073235A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143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EA1574-2A72-BA24-D88E-77B11912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1BF4589-4EAC-57D9-A9DC-233F19CBE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21903A3-1D08-9B98-6399-6E0F678CC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B376886-200A-2649-1D8A-B127CE6A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9128768-BD08-FFD3-DD97-005B1507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91DC3A0-D101-D725-53CB-331B87CD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584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034B5EE-A0F8-C2EC-1903-0C5519E2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8E5AD8D-9B4C-F603-B43F-E9F342E66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18F986E-C103-5F48-3287-A6B31EC51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D28F9-D24F-4D63-92D3-5F5C33537908}" type="datetimeFigureOut">
              <a:rPr lang="he-IL" smtClean="0"/>
              <a:t>י"ח/שבט/תשפ"ה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E66D83B-A774-1043-45B0-F8F75DE04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1378299-600D-C021-F670-B5F7C1A5C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5EF67-75BA-4BE5-849F-6FB9608D99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331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9099" y="1720850"/>
            <a:ext cx="6943725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0">
              <a:lnSpc>
                <a:spcPts val="4625"/>
              </a:lnSpc>
            </a:pPr>
            <a:r>
              <a:rPr lang="en-US" sz="3708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Hardware Accelerator for DNA Local Sequence Alignment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776266"/>
            <a:ext cx="6297018" cy="134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rtl="0">
              <a:lnSpc>
                <a:spcPts val="2375"/>
              </a:lnSpc>
            </a:pPr>
            <a:r>
              <a:rPr lang="en-US" sz="14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Author: Eliyahu Wiener</a:t>
            </a:r>
          </a:p>
          <a:p>
            <a:pPr algn="l" rtl="0">
              <a:lnSpc>
                <a:spcPts val="2375"/>
              </a:lnSpc>
            </a:pPr>
            <a:r>
              <a:rPr lang="en-US" sz="14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Supervisor: Zuher </a:t>
            </a:r>
            <a:r>
              <a:rPr lang="en-US" sz="1458" dirty="0" err="1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Jashan</a:t>
            </a:r>
            <a:endParaRPr lang="en-US" sz="1458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 rtl="0">
              <a:lnSpc>
                <a:spcPts val="2375"/>
              </a:lnSpc>
            </a:pPr>
            <a:r>
              <a:rPr lang="en-US" sz="14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VLSI LAB</a:t>
            </a:r>
          </a:p>
          <a:p>
            <a:pPr algn="l" rtl="0">
              <a:lnSpc>
                <a:spcPts val="2375"/>
              </a:lnSpc>
            </a:pPr>
            <a:r>
              <a:rPr lang="en-US" sz="14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Winter 2025</a:t>
            </a:r>
          </a:p>
          <a:p>
            <a:pPr algn="l" rtl="0">
              <a:lnSpc>
                <a:spcPts val="2375"/>
              </a:lnSpc>
            </a:pPr>
            <a:endParaRPr lang="en-US" sz="1458" dirty="0"/>
          </a:p>
        </p:txBody>
      </p:sp>
      <p:sp>
        <p:nvSpPr>
          <p:cNvPr id="6" name="Shape 3"/>
          <p:cNvSpPr/>
          <p:nvPr/>
        </p:nvSpPr>
        <p:spPr>
          <a:xfrm>
            <a:off x="661492" y="4820444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he-IL" sz="150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C5C4EE61-7B02-091C-833D-556DE1F37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1" y="128606"/>
            <a:ext cx="2989006" cy="76691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016C0632-6D89-8EA3-DBD7-C2F3E0987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548" y="104025"/>
            <a:ext cx="1455174" cy="816077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2E9E565E-C165-8C12-4CCF-47D971A77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992" y="249166"/>
            <a:ext cx="1889661" cy="5953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77838-8334-B634-2583-88AFE0BB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2BCD32E6-3DB3-E16C-DD8B-5C2DE78F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pPr rtl="0"/>
            <a:r>
              <a:rPr lang="en-US" sz="4100"/>
              <a:t>Smith Waterman Algorithm</a:t>
            </a:r>
            <a:endParaRPr lang="he-IL" sz="410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7C4313-8810-DF79-113F-D5651684C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000" b="1"/>
              <a:t>Step 3: Traceback</a:t>
            </a:r>
          </a:p>
          <a:p>
            <a:pPr rtl="0"/>
            <a:endParaRPr lang="he-IL" sz="200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6BBB01E-9B27-8138-3D49-256E90E9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2340722"/>
            <a:ext cx="6155141" cy="2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0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75000">
              <a:srgbClr val="F7C7AD"/>
            </a:gs>
            <a:gs pos="41000">
              <a:srgbClr val="F2AA84"/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77838-8334-B634-2583-88AFE0BB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7C4313-8810-DF79-113F-D5651684C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3768" cy="533527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/>
              <a:t>Step 3: Traceback</a:t>
            </a:r>
          </a:p>
          <a:p>
            <a:pPr algn="l" rtl="0"/>
            <a:endParaRPr lang="he-IL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2BCD32E6-3DB3-E16C-DD8B-5C2DE78F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l" rtl="0"/>
            <a:r>
              <a:rPr lang="en-US" dirty="0"/>
              <a:t>Smith Waterman Algorithm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2BB9254-A4B6-27F3-D383-747CE7A7BC53}"/>
              </a:ext>
            </a:extLst>
          </p:cNvPr>
          <p:cNvSpPr txBox="1"/>
          <p:nvPr/>
        </p:nvSpPr>
        <p:spPr>
          <a:xfrm>
            <a:off x="838200" y="2496312"/>
            <a:ext cx="1005230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Alignment 1				Alignment 2			Alignment 3</a:t>
            </a:r>
          </a:p>
          <a:p>
            <a:pPr algn="l" rtl="0"/>
            <a:r>
              <a:rPr lang="en-US" dirty="0"/>
              <a:t>GCA					GCATAG				GCATAGGT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GCA					GCA-AG				GCA-AGCT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387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21805AA9-7A23-EC61-845C-A56D2452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72" y="324275"/>
            <a:ext cx="10056744" cy="112504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/>
              <a:t>Motivation – Why Hardware Acceleration?</a:t>
            </a:r>
            <a:endParaRPr lang="he-IL" sz="4000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41E09EF-022E-AA73-FAEA-4336A2D80708}"/>
              </a:ext>
            </a:extLst>
          </p:cNvPr>
          <p:cNvSpPr txBox="1"/>
          <p:nvPr/>
        </p:nvSpPr>
        <p:spPr>
          <a:xfrm>
            <a:off x="739272" y="1305396"/>
            <a:ext cx="58887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Challenges in Sequence Alignment</a:t>
            </a:r>
            <a:endParaRPr lang="he-IL" sz="3000" dirty="0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5158A50E-E631-2885-246B-5C7A8E0E5C91}"/>
              </a:ext>
            </a:extLst>
          </p:cNvPr>
          <p:cNvSpPr txBox="1"/>
          <p:nvPr/>
        </p:nvSpPr>
        <p:spPr>
          <a:xfrm>
            <a:off x="636401" y="1859394"/>
            <a:ext cx="68121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endParaRPr lang="en-US" b="1" dirty="0"/>
          </a:p>
          <a:p>
            <a:pPr algn="l" rtl="0"/>
            <a:r>
              <a:rPr lang="en-US" b="1" dirty="0"/>
              <a:t>1. Large genomic datasets</a:t>
            </a:r>
          </a:p>
          <a:p>
            <a:pPr algn="l" rtl="0"/>
            <a:r>
              <a:rPr lang="en-US" dirty="0"/>
              <a:t>	require significant computational power.</a:t>
            </a:r>
          </a:p>
          <a:p>
            <a:pPr algn="l" rtl="0"/>
            <a:r>
              <a:rPr lang="en-US" b="1" dirty="0"/>
              <a:t>2. Software solutions</a:t>
            </a:r>
          </a:p>
          <a:p>
            <a:pPr algn="l" rtl="0"/>
            <a:r>
              <a:rPr lang="en-US" dirty="0"/>
              <a:t>	(e.g., running Smith-Waterman on CPUs) are too slow.</a:t>
            </a:r>
          </a:p>
          <a:p>
            <a:pPr algn="l" rtl="0"/>
            <a:r>
              <a:rPr lang="en-US" b="1" dirty="0"/>
              <a:t>3. Millions of alignments</a:t>
            </a:r>
          </a:p>
          <a:p>
            <a:pPr algn="l" rtl="0"/>
            <a:r>
              <a:rPr lang="en-US" dirty="0"/>
              <a:t>	may be needed in bioinformatics databases.</a:t>
            </a: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70EE278E-6F18-29BB-1F7F-05D6BEBDE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95" y="1859394"/>
            <a:ext cx="3332405" cy="49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1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21805AA9-7A23-EC61-845C-A56D2452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72" y="324275"/>
            <a:ext cx="10056744" cy="1125043"/>
          </a:xfrm>
        </p:spPr>
        <p:txBody>
          <a:bodyPr>
            <a:normAutofit/>
          </a:bodyPr>
          <a:lstStyle/>
          <a:p>
            <a:pPr algn="l" rtl="0"/>
            <a:r>
              <a:rPr lang="en-US" sz="4000"/>
              <a:t>Motivation – Why Hardware Acceleration?</a:t>
            </a:r>
            <a:endParaRPr lang="he-IL" sz="4000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41E09EF-022E-AA73-FAEA-4336A2D80708}"/>
              </a:ext>
            </a:extLst>
          </p:cNvPr>
          <p:cNvSpPr txBox="1"/>
          <p:nvPr/>
        </p:nvSpPr>
        <p:spPr>
          <a:xfrm>
            <a:off x="739272" y="1305396"/>
            <a:ext cx="58887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3000" dirty="0"/>
              <a:t>Why Hardware?</a:t>
            </a:r>
            <a:endParaRPr lang="he-IL" sz="30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3EF6402-CAEB-82D6-E031-46F9351FFF20}"/>
              </a:ext>
            </a:extLst>
          </p:cNvPr>
          <p:cNvSpPr txBox="1"/>
          <p:nvPr/>
        </p:nvSpPr>
        <p:spPr>
          <a:xfrm>
            <a:off x="739272" y="2169128"/>
            <a:ext cx="6094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dirty="0"/>
              <a:t>1. Faster processing</a:t>
            </a:r>
          </a:p>
          <a:p>
            <a:pPr algn="l" rtl="0"/>
            <a:r>
              <a:rPr lang="en-US" b="1" dirty="0"/>
              <a:t>	</a:t>
            </a:r>
            <a:r>
              <a:rPr lang="en-US" dirty="0"/>
              <a:t>by leveraging parallelism.</a:t>
            </a:r>
          </a:p>
          <a:p>
            <a:pPr algn="l" rtl="0"/>
            <a:r>
              <a:rPr lang="en-US" b="1" dirty="0"/>
              <a:t>2. Reduces bottlenecks</a:t>
            </a:r>
          </a:p>
          <a:p>
            <a:pPr algn="l" rtl="0"/>
            <a:r>
              <a:rPr lang="en-US" b="1" dirty="0"/>
              <a:t>	</a:t>
            </a:r>
            <a:r>
              <a:rPr lang="en-US" dirty="0"/>
              <a:t>in computing large sequences.</a:t>
            </a:r>
          </a:p>
          <a:p>
            <a:pPr algn="l" rtl="0"/>
            <a:r>
              <a:rPr lang="en-US" b="1" dirty="0"/>
              <a:t>3. Improves efficiency</a:t>
            </a:r>
          </a:p>
          <a:p>
            <a:pPr algn="l" rtl="0"/>
            <a:r>
              <a:rPr lang="en-US" b="1" dirty="0"/>
              <a:t>	</a:t>
            </a:r>
            <a:r>
              <a:rPr lang="en-US" dirty="0"/>
              <a:t>by offloading computation to specialized hardware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A4DDCE2-34AC-EBA4-084C-F736EF175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20" y="1859394"/>
            <a:ext cx="3332405" cy="49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2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E06B9-E4C2-371C-0055-1C404A7F3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C923B119-7CFC-9FFA-6E95-1230C8A1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pPr rtl="0"/>
            <a:r>
              <a:rPr lang="en-US">
                <a:solidFill>
                  <a:srgbClr val="FFFFFF"/>
                </a:solidFill>
              </a:rPr>
              <a:t>Solutions</a:t>
            </a:r>
            <a:endParaRPr lang="he-IL">
              <a:solidFill>
                <a:srgbClr val="FFFFFF"/>
              </a:solidFill>
            </a:endParaRPr>
          </a:p>
        </p:txBody>
      </p:sp>
      <p:graphicFrame>
        <p:nvGraphicFramePr>
          <p:cNvPr id="6" name="מציין מיקום תוכן 2">
            <a:extLst>
              <a:ext uri="{FF2B5EF4-FFF2-40B4-BE49-F238E27FC236}">
                <a16:creationId xmlns:a16="http://schemas.microsoft.com/office/drawing/2014/main" id="{4AFDBCA8-90F8-AC51-48C5-514BC51073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638113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078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7130CF-2B90-27E1-4954-D7712082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D9E13039-4B63-19C9-BEB7-C3C77E5FB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pPr rtl="0"/>
            <a:r>
              <a:rPr lang="en-US">
                <a:solidFill>
                  <a:srgbClr val="FFFFFF"/>
                </a:solidFill>
              </a:rPr>
              <a:t>Chosen Solutions Principles</a:t>
            </a:r>
            <a:endParaRPr lang="he-IL">
              <a:solidFill>
                <a:srgbClr val="FFFFFF"/>
              </a:solidFill>
            </a:endParaRPr>
          </a:p>
        </p:txBody>
      </p:sp>
      <p:graphicFrame>
        <p:nvGraphicFramePr>
          <p:cNvPr id="6" name="מציין מיקום תוכן 2">
            <a:extLst>
              <a:ext uri="{FF2B5EF4-FFF2-40B4-BE49-F238E27FC236}">
                <a16:creationId xmlns:a16="http://schemas.microsoft.com/office/drawing/2014/main" id="{127D12F3-9B81-FA62-AD49-C27C1B0A2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312565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489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18ACB3-D8BF-D074-A84F-6ED3B964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81272" cy="1325563"/>
          </a:xfrm>
        </p:spPr>
        <p:txBody>
          <a:bodyPr/>
          <a:lstStyle/>
          <a:p>
            <a:pPr algn="l" rtl="0"/>
            <a:r>
              <a:rPr lang="en-US" dirty="0"/>
              <a:t>Top Design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073051B-C789-3709-4E25-D067452EC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5" y="1944329"/>
            <a:ext cx="8141110" cy="29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2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4B8469-C06B-6480-F4B1-D53D11DD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992" y="282829"/>
            <a:ext cx="5135880" cy="1325563"/>
          </a:xfrm>
        </p:spPr>
        <p:txBody>
          <a:bodyPr/>
          <a:lstStyle/>
          <a:p>
            <a:r>
              <a:rPr lang="en-US" dirty="0"/>
              <a:t>General Architecture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FC6E5EC-9A47-88EC-07CC-A8998B04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267972"/>
            <a:ext cx="8715375" cy="47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44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A40ED7B-02D7-4271-9F9D-587A8F50E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F8F2909-8BA3-50B1-E988-1E5AF8642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24" y="685798"/>
            <a:ext cx="4108927" cy="26627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F02E384-22C3-43EC-D8FC-748287BE2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54" y="3509432"/>
            <a:ext cx="3881866" cy="26627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339E2EE-E295-4C0B-8F17-950DE238C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5358" y="0"/>
            <a:ext cx="67437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14B8469-C06B-6480-F4B1-D53D11DD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091" y="685799"/>
            <a:ext cx="5304234" cy="1454712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General Architecture</a:t>
            </a:r>
            <a:endParaRPr lang="he-IL" sz="3200">
              <a:solidFill>
                <a:srgbClr val="595959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A7ED728-0FA9-9E21-4D7B-3F725ED7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091" y="2427383"/>
            <a:ext cx="5304234" cy="3695122"/>
          </a:xfrm>
        </p:spPr>
        <p:txBody>
          <a:bodyPr anchor="t"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</a:rPr>
              <a:t>Processing Strategy:</a:t>
            </a:r>
          </a:p>
          <a:p>
            <a:pPr lvl="1" algn="l" rtl="0"/>
            <a:r>
              <a:rPr lang="en-US" sz="2000" dirty="0">
                <a:solidFill>
                  <a:srgbClr val="595959"/>
                </a:solidFill>
              </a:rPr>
              <a:t>Tile-based computation</a:t>
            </a:r>
          </a:p>
          <a:p>
            <a:pPr lvl="1" algn="l" rtl="0"/>
            <a:r>
              <a:rPr lang="en-US" sz="2000" dirty="0">
                <a:solidFill>
                  <a:srgbClr val="595959"/>
                </a:solidFill>
              </a:rPr>
              <a:t>Parallel processing for efficiency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95959"/>
              </a:solidFill>
            </a:endParaRPr>
          </a:p>
          <a:p>
            <a:pPr algn="l" rtl="0"/>
            <a:endParaRPr lang="he-IL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57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683481D-7196-5AD2-C940-9BAEC53E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Data Representation</a:t>
            </a:r>
            <a:endParaRPr lang="he-IL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D6879241-BBD3-161F-5D3C-3C352FB59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44572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527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72C3EA-06F4-0D0D-9B03-ACDF8EEE7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728" y="531685"/>
            <a:ext cx="9144000" cy="1068515"/>
          </a:xfrm>
        </p:spPr>
        <p:txBody>
          <a:bodyPr/>
          <a:lstStyle/>
          <a:p>
            <a:r>
              <a:rPr lang="en-US" dirty="0"/>
              <a:t>General Information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6822E21-9951-6AF0-153C-39C35F0D9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664" y="1983685"/>
            <a:ext cx="5823204" cy="723074"/>
          </a:xfrm>
        </p:spPr>
        <p:txBody>
          <a:bodyPr/>
          <a:lstStyle/>
          <a:p>
            <a:r>
              <a:rPr lang="en-US" b="1" dirty="0"/>
              <a:t>What is Sequence Alignment?</a:t>
            </a:r>
            <a:endParaRPr lang="en-US" dirty="0"/>
          </a:p>
          <a:p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C2E2B1C-FCF1-7CC0-CFA2-8BDE5A2BD0B8}"/>
              </a:ext>
            </a:extLst>
          </p:cNvPr>
          <p:cNvSpPr txBox="1"/>
          <p:nvPr/>
        </p:nvSpPr>
        <p:spPr>
          <a:xfrm>
            <a:off x="916686" y="3090244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/>
              <a:t>Comparing (ordering) </a:t>
            </a:r>
            <a:r>
              <a:rPr lang="en-US" dirty="0"/>
              <a:t>DNA, RNA, or protein sequences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Identifies regions of similarity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Used in bioinformatics for evolutionary studies and gene function prediction</a:t>
            </a:r>
            <a:endParaRPr lang="he-IL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478F93D-F5AC-FF92-1914-20AD0028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696" y="1600200"/>
            <a:ext cx="326136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73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7E8D6C5-BD15-54AB-3800-EC2993B9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Processing Flow</a:t>
            </a:r>
            <a:endParaRPr lang="he-IL">
              <a:solidFill>
                <a:srgbClr val="FFFFFF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מציין מיקום תוכן 5">
            <a:extLst>
              <a:ext uri="{FF2B5EF4-FFF2-40B4-BE49-F238E27FC236}">
                <a16:creationId xmlns:a16="http://schemas.microsoft.com/office/drawing/2014/main" id="{08220116-7CCC-E365-1E96-1D95DD7B3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636075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475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874EA6-9E60-44EF-8111-325983D0B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08B44FA3-C133-42FC-B9BC-7D40F8E33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D3E8A602-07F2-4B4F-9E4B-2CFDC1C9E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C009FB45-195E-92CB-D3C7-AC6E62E1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36" y="3826767"/>
            <a:ext cx="8307832" cy="3036897"/>
          </a:xfrm>
          <a:prstGeom prst="rect">
            <a:avLst/>
          </a:prstGeom>
        </p:spPr>
      </p:pic>
      <p:grpSp>
        <p:nvGrpSpPr>
          <p:cNvPr id="24" name="Group 15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1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48D4B00D-1F00-B1A2-61E5-78C7DD2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7" y="578999"/>
            <a:ext cx="10744153" cy="16183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Block Level Diagram - Scheduler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E7356D-CD27-6A67-E67F-85C7C2E1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707" y="2338806"/>
            <a:ext cx="10744153" cy="1421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 rtl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Distributes sequence data to solvers</a:t>
            </a:r>
          </a:p>
        </p:txBody>
      </p:sp>
    </p:spTree>
    <p:extLst>
      <p:ext uri="{BB962C8B-B14F-4D97-AF65-F5344CB8AC3E}">
        <p14:creationId xmlns:p14="http://schemas.microsoft.com/office/powerpoint/2010/main" val="1796771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1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48D4B00D-1F00-B1A2-61E5-78C7DD2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3600">
                <a:solidFill>
                  <a:srgbClr val="FFFFFF"/>
                </a:solidFill>
              </a:rPr>
              <a:t>Block Level Diagram - Solver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E7356D-CD27-6A67-E67F-85C7C2E1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035" y="5874999"/>
            <a:ext cx="8951286" cy="5046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rtl="0">
              <a:buNone/>
            </a:pPr>
            <a:r>
              <a:rPr lang="en-US" sz="1800">
                <a:solidFill>
                  <a:srgbClr val="FFFFFF"/>
                </a:solidFill>
              </a:rPr>
              <a:t>Compute Smith-Waterman scoring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B82FA4E-C32B-D107-1CCB-8B9CC5784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4" y="854322"/>
            <a:ext cx="3383005" cy="230716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E34FF29-5F44-2D5E-1EB0-020C8AF2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45" y="478355"/>
            <a:ext cx="7862088" cy="32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64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8D4B00D-1F00-B1A2-61E5-78C7DD2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Level Diagram - Organizer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E7356D-CD27-6A67-E67F-85C7C2E1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l" rtl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Manages results, tracks global max score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5CCBDE8-D157-B12D-20BE-843FAC08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86" y="1966293"/>
            <a:ext cx="10407227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1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FB2829-9E66-4DBD-BC15-FC5D73246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EE2A32-8611-4375-B6B1-468FAD682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7E1DA0-3927-4F35-B8A3-D5D556375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BAA08B-588E-406F-899B-A6A7FC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8AA7C41-B331-402E-9453-95B3B8273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060B3E-946D-4885-9B86-1D445209E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046747-F284-4990-9ECA-3DF2C6E08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8D4B00D-1F00-B1A2-61E5-78C7DD2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40" y="630935"/>
            <a:ext cx="5107366" cy="209676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Block Level Diagram - RAM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25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7" name="Straight Connector 26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7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28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E7356D-CD27-6A67-E67F-85C7C2E1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158" y="630935"/>
            <a:ext cx="5266365" cy="209677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 rtl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Stores intermediate 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F0D20137-D6AD-EEAA-F925-FF9B46C1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89" y="2885910"/>
            <a:ext cx="10515204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1535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7">
            <a:extLst>
              <a:ext uri="{FF2B5EF4-FFF2-40B4-BE49-F238E27FC236}">
                <a16:creationId xmlns:a16="http://schemas.microsoft.com/office/drawing/2014/main" id="{1483E7BA-B114-4C65-AD2C-DB8FB2C65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29">
            <a:extLst>
              <a:ext uri="{FF2B5EF4-FFF2-40B4-BE49-F238E27FC236}">
                <a16:creationId xmlns:a16="http://schemas.microsoft.com/office/drawing/2014/main" id="{02E8B24A-E924-4EA4-951E-022F5DCF4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0EB1CC-8FDC-4472-9750-CD4C17248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31">
              <a:extLst>
                <a:ext uri="{FF2B5EF4-FFF2-40B4-BE49-F238E27FC236}">
                  <a16:creationId xmlns:a16="http://schemas.microsoft.com/office/drawing/2014/main" id="{D3A054A7-C0C2-4CBF-ACC4-EAD2ADD14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D099825D-24D7-3294-C224-FB22B188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669596"/>
            <a:ext cx="11090275" cy="3499640"/>
          </a:xfrm>
          <a:prstGeom prst="rect">
            <a:avLst/>
          </a:prstGeom>
          <a:effectLst/>
        </p:spPr>
      </p:pic>
      <p:sp>
        <p:nvSpPr>
          <p:cNvPr id="47" name="Rectangle 33">
            <a:extLst>
              <a:ext uri="{FF2B5EF4-FFF2-40B4-BE49-F238E27FC236}">
                <a16:creationId xmlns:a16="http://schemas.microsoft.com/office/drawing/2014/main" id="{7EA2FCBD-319F-4A4F-9834-E50E3DD2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4437063"/>
            <a:ext cx="11088686" cy="18811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8D4B00D-1F00-B1A2-61E5-78C7DD2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5035673"/>
            <a:ext cx="10007600" cy="353815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l" rtl="0"/>
            <a:r>
              <a:rPr lang="en-US" sz="1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 Level Diagram - CIGAR Builder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E7356D-CD27-6A67-E67F-85C7C2E1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49" y="5415612"/>
            <a:ext cx="10007600" cy="321627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marL="0" indent="0" algn="l" rtl="0">
              <a:buNone/>
            </a:pPr>
            <a:r>
              <a:rPr lang="en-US"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Performs traceback and constructs the alignment</a:t>
            </a:r>
          </a:p>
        </p:txBody>
      </p:sp>
    </p:spTree>
    <p:extLst>
      <p:ext uri="{BB962C8B-B14F-4D97-AF65-F5344CB8AC3E}">
        <p14:creationId xmlns:p14="http://schemas.microsoft.com/office/powerpoint/2010/main" val="4263018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89196D-98E1-FB29-FC04-C86C55D482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7F1DAD-B842-F104-AA01-5B7E4A12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777875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HDL Implementation – Solver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A91592F-C5BB-01E8-07EA-31522382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616" y="2153642"/>
            <a:ext cx="9725364" cy="4642446"/>
          </a:xfrm>
          <a:prstGeom prst="rect">
            <a:avLst/>
          </a:prstGeom>
        </p:spPr>
      </p:pic>
      <p:sp>
        <p:nvSpPr>
          <p:cNvPr id="8" name="מציין מיקום תוכן 7">
            <a:extLst>
              <a:ext uri="{FF2B5EF4-FFF2-40B4-BE49-F238E27FC236}">
                <a16:creationId xmlns:a16="http://schemas.microsoft.com/office/drawing/2014/main" id="{BBAFED9B-E434-7CF7-4D20-93F9A41DC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3075"/>
            <a:ext cx="10515600" cy="4351338"/>
          </a:xfrm>
        </p:spPr>
        <p:txBody>
          <a:bodyPr>
            <a:normAutofit/>
          </a:bodyPr>
          <a:lstStyle/>
          <a:p>
            <a:pPr lvl="0" algn="l" rtl="0"/>
            <a:r>
              <a:rPr lang="en-US" sz="1200" b="1" dirty="0"/>
              <a:t>Components:</a:t>
            </a:r>
            <a:endParaRPr lang="en-US" sz="1200" dirty="0"/>
          </a:p>
          <a:p>
            <a:pPr lvl="0" algn="l" rtl="0"/>
            <a:r>
              <a:rPr lang="en-US" sz="1200" b="1" dirty="0"/>
              <a:t>State Machine (IDLE, INIT, PROCESS_DIAG, FINALIZE)</a:t>
            </a:r>
            <a:endParaRPr lang="en-US" sz="1200" dirty="0"/>
          </a:p>
          <a:p>
            <a:pPr lvl="0" algn="l" rtl="0"/>
            <a:r>
              <a:rPr lang="en-US" sz="1200" b="1" dirty="0"/>
              <a:t>Data Structures:</a:t>
            </a:r>
            <a:endParaRPr lang="en-US" sz="1200" dirty="0"/>
          </a:p>
          <a:p>
            <a:pPr lvl="1" algn="l" rtl="0"/>
            <a:r>
              <a:rPr lang="en-US" sz="1200" dirty="0"/>
              <a:t>Score Matrix</a:t>
            </a:r>
          </a:p>
          <a:p>
            <a:pPr lvl="1" algn="l" rtl="0"/>
            <a:r>
              <a:rPr lang="en-US" sz="1200" dirty="0"/>
              <a:t>Arrow Matrix</a:t>
            </a:r>
          </a:p>
          <a:p>
            <a:pPr lvl="0" algn="l" rtl="0"/>
            <a:r>
              <a:rPr lang="en-US" sz="1200" b="1" dirty="0"/>
              <a:t>Processing Algorithm:</a:t>
            </a:r>
            <a:endParaRPr lang="en-US" sz="1200" dirty="0"/>
          </a:p>
          <a:p>
            <a:pPr lvl="1" algn="l" rtl="0"/>
            <a:r>
              <a:rPr lang="en-US" sz="1200" dirty="0"/>
              <a:t>Match/Mismatch Scoring</a:t>
            </a:r>
          </a:p>
          <a:p>
            <a:pPr lvl="1" algn="l" rtl="0"/>
            <a:r>
              <a:rPr lang="en-US" sz="1200" dirty="0"/>
              <a:t>Gap Penalty Application</a:t>
            </a:r>
          </a:p>
          <a:p>
            <a:pPr lvl="1" algn="l" rtl="0"/>
            <a:r>
              <a:rPr lang="en-US" sz="1200" dirty="0"/>
              <a:t>Traceback Computation</a:t>
            </a:r>
          </a:p>
          <a:p>
            <a:pPr algn="l" rtl="0"/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2081711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מספרי מניות על צג דיגיטלי">
            <a:extLst>
              <a:ext uri="{FF2B5EF4-FFF2-40B4-BE49-F238E27FC236}">
                <a16:creationId xmlns:a16="http://schemas.microsoft.com/office/drawing/2014/main" id="{5000A8B9-713F-68AE-02D7-F400517271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C7F1DAD-B842-F104-AA01-5B7E4A12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HDL Implementation – Organizer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EB6BF54-5FCC-94B6-F9D8-5CD680CB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3187"/>
            <a:ext cx="3562350" cy="2012950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sz="2000" b="1" dirty="0"/>
              <a:t>Functionality:</a:t>
            </a:r>
            <a:endParaRPr lang="en-US" sz="2000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dirty="0"/>
              <a:t>Collects solver results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dirty="0"/>
              <a:t>Tracks max score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dirty="0"/>
              <a:t>Stores data in RAM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dirty="0"/>
              <a:t>Manages traceback coordination</a:t>
            </a:r>
          </a:p>
          <a:p>
            <a:pPr algn="l" rtl="0"/>
            <a:endParaRPr lang="he-IL" sz="20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7250750-624F-016A-66EE-E6660A7B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00" y="1838325"/>
            <a:ext cx="9279800" cy="46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18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>
            <a:extLst>
              <a:ext uri="{FF2B5EF4-FFF2-40B4-BE49-F238E27FC236}">
                <a16:creationId xmlns:a16="http://schemas.microsoft.com/office/drawing/2014/main" id="{7818FCE1-8147-394F-2ADB-1281444BF1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1464AF0-6D9E-3D30-6A65-11278EC4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/>
            <a:r>
              <a:rPr lang="en-US"/>
              <a:t>Simulating the Solver</a:t>
            </a:r>
            <a:endParaRPr lang="he-IL"/>
          </a:p>
        </p:txBody>
      </p:sp>
      <p:graphicFrame>
        <p:nvGraphicFramePr>
          <p:cNvPr id="14" name="מציין מיקום תוכן 2">
            <a:extLst>
              <a:ext uri="{FF2B5EF4-FFF2-40B4-BE49-F238E27FC236}">
                <a16:creationId xmlns:a16="http://schemas.microsoft.com/office/drawing/2014/main" id="{6E409E1C-0EC5-50FD-441C-5C1DD95225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0896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4136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>
            <a:extLst>
              <a:ext uri="{FF2B5EF4-FFF2-40B4-BE49-F238E27FC236}">
                <a16:creationId xmlns:a16="http://schemas.microsoft.com/office/drawing/2014/main" id="{57F661C3-9E95-8061-BF7B-E0E46EC0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1464AF0-6D9E-3D30-6A65-11278EC4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/>
            <a:r>
              <a:rPr lang="en-US"/>
              <a:t>Simulating the Organizer</a:t>
            </a:r>
            <a:endParaRPr lang="he-IL"/>
          </a:p>
        </p:txBody>
      </p:sp>
      <p:graphicFrame>
        <p:nvGraphicFramePr>
          <p:cNvPr id="14" name="מציין מיקום תוכן 2">
            <a:extLst>
              <a:ext uri="{FF2B5EF4-FFF2-40B4-BE49-F238E27FC236}">
                <a16:creationId xmlns:a16="http://schemas.microsoft.com/office/drawing/2014/main" id="{4DF1D748-DD9F-96F2-8B98-155915FB4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6668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412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F36A391-FDA1-3505-8AB5-B4B0A131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 rtl="0"/>
            <a:r>
              <a:rPr lang="en-US" sz="3100">
                <a:solidFill>
                  <a:srgbClr val="FFFFFF"/>
                </a:solidFill>
              </a:rPr>
              <a:t>Global vs Local Alignment</a:t>
            </a:r>
            <a:br>
              <a:rPr lang="en-US" sz="3100">
                <a:solidFill>
                  <a:srgbClr val="FFFFFF"/>
                </a:solidFill>
              </a:rPr>
            </a:br>
            <a:endParaRPr lang="he-IL" sz="310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235F6EF9-B036-B1F6-36C5-2D1A52E14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24374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1778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73000">
              <a:schemeClr val="tx2">
                <a:lumMod val="10000"/>
                <a:lumOff val="90000"/>
              </a:schemeClr>
            </a:gs>
            <a:gs pos="49000">
              <a:schemeClr val="tx2">
                <a:lumMod val="25000"/>
                <a:lumOff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6F1C95F-57C8-9DE2-2BF6-0CBC99C1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26" y="1722003"/>
            <a:ext cx="7407532" cy="139117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4811028-15D9-29E7-7124-2425F0BC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27" y="4364563"/>
            <a:ext cx="7407532" cy="7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11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7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תמונה שמכילה מים, צילום מסך, טורקיז, קל&#10;&#10;התיאור נוצר באופן אוטומטי">
            <a:extLst>
              <a:ext uri="{FF2B5EF4-FFF2-40B4-BE49-F238E27FC236}">
                <a16:creationId xmlns:a16="http://schemas.microsoft.com/office/drawing/2014/main" id="{DE6F894B-1C2E-B562-D81A-8F52A619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60" r="44252" b="2"/>
          <a:stretch/>
        </p:blipFill>
        <p:spPr>
          <a:xfrm>
            <a:off x="7082810" y="841663"/>
            <a:ext cx="4166151" cy="518592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E9BC4E92-0140-EE73-9516-7071D57F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19015"/>
            <a:ext cx="5821537" cy="2353362"/>
          </a:xfrm>
        </p:spPr>
        <p:txBody>
          <a:bodyPr anchor="b">
            <a:normAutofit/>
          </a:bodyPr>
          <a:lstStyle/>
          <a:p>
            <a:pPr algn="l" rtl="0"/>
            <a:r>
              <a:rPr lang="en-US" sz="4800">
                <a:solidFill>
                  <a:schemeClr val="bg1"/>
                </a:solidFill>
              </a:rPr>
              <a:t>Uncomplete tasks and Further Work</a:t>
            </a:r>
            <a:endParaRPr lang="he-IL" sz="480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FC66EA5-49FA-7B82-1CF3-E946A903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4" y="3442089"/>
            <a:ext cx="5821537" cy="2596896"/>
          </a:xfrm>
        </p:spPr>
        <p:txBody>
          <a:bodyPr anchor="t">
            <a:normAutofit/>
          </a:bodyPr>
          <a:lstStyle/>
          <a:p>
            <a:pPr algn="l" rtl="0"/>
            <a:r>
              <a:rPr lang="en-US" sz="1800">
                <a:solidFill>
                  <a:schemeClr val="bg1"/>
                </a:solidFill>
              </a:rPr>
              <a:t>Saving trace per tile</a:t>
            </a:r>
          </a:p>
          <a:p>
            <a:pPr algn="l" rtl="0"/>
            <a:r>
              <a:rPr lang="en-US" sz="1800">
                <a:solidFill>
                  <a:schemeClr val="bg1"/>
                </a:solidFill>
              </a:rPr>
              <a:t>Streaming the input</a:t>
            </a:r>
          </a:p>
          <a:p>
            <a:pPr algn="l" rtl="0"/>
            <a:r>
              <a:rPr lang="en-US" sz="1800">
                <a:solidFill>
                  <a:schemeClr val="bg1"/>
                </a:solidFill>
              </a:rPr>
              <a:t>Addressing the memory</a:t>
            </a:r>
          </a:p>
          <a:p>
            <a:pPr algn="l" rtl="0"/>
            <a:r>
              <a:rPr lang="en-US" sz="1800">
                <a:solidFill>
                  <a:schemeClr val="bg1"/>
                </a:solidFill>
              </a:rPr>
              <a:t>Simulations results visualization</a:t>
            </a:r>
          </a:p>
          <a:p>
            <a:pPr algn="l" rtl="0"/>
            <a:r>
              <a:rPr lang="en-US" sz="1800">
                <a:solidFill>
                  <a:schemeClr val="bg1"/>
                </a:solidFill>
              </a:rPr>
              <a:t>Synthesis of the HDL Implementation</a:t>
            </a:r>
          </a:p>
          <a:p>
            <a:pPr algn="l" rtl="0"/>
            <a:r>
              <a:rPr lang="en-US" sz="1800">
                <a:solidFill>
                  <a:schemeClr val="bg1"/>
                </a:solidFill>
              </a:rPr>
              <a:t>Layout</a:t>
            </a:r>
          </a:p>
          <a:p>
            <a:pPr algn="l" rtl="0"/>
            <a:r>
              <a:rPr lang="en-US" sz="1800">
                <a:solidFill>
                  <a:schemeClr val="bg1"/>
                </a:solidFill>
              </a:rPr>
              <a:t>Comparing performance – hardware vs software</a:t>
            </a:r>
          </a:p>
          <a:p>
            <a:pPr algn="l" rtl="0"/>
            <a:endParaRPr lang="he-IL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544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A23D792D-D9F2-4EB4-ADE2-65A518DA6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25592A9C-8D2C-465B-A803-5CC96FD8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6B6D3DC2-5D3E-4BC5-AE58-27149337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D06891CE-5B9C-4B9E-AA78-3A5E2543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D14D4F3-9C44-F423-91FB-4CFF4430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1171574"/>
            <a:ext cx="4038600" cy="542925"/>
          </a:xfrm>
        </p:spPr>
        <p:txBody>
          <a:bodyPr anchor="t">
            <a:normAutofit fontScale="90000"/>
          </a:bodyPr>
          <a:lstStyle/>
          <a:p>
            <a:r>
              <a:rPr lang="en-US" sz="4000" dirty="0"/>
              <a:t>Conclusions</a:t>
            </a:r>
            <a:endParaRPr lang="he-IL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840D14B-4DE9-2618-2DAC-5DD08F254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1895473"/>
            <a:ext cx="5181599" cy="3505200"/>
          </a:xfrm>
        </p:spPr>
        <p:txBody>
          <a:bodyPr>
            <a:normAutofit/>
          </a:bodyPr>
          <a:lstStyle/>
          <a:p>
            <a:pPr algn="l" rtl="0"/>
            <a:endParaRPr lang="en-US" sz="2000" dirty="0">
              <a:solidFill>
                <a:schemeClr val="tx1">
                  <a:alpha val="55000"/>
                </a:schemeClr>
              </a:solidFill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Hardware accelerators provide a faster, more efficient way to align DNA sequences.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Designing for parallelism and concurrency is crucial.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The Smith-Waterman algorithm benefits from dedicated hardware execution.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55000"/>
                  </a:schemeClr>
                </a:solidFill>
              </a:rPr>
              <a:t>This project demonstrates how hardware acceleration can enhance bioinformatics applications.</a:t>
            </a:r>
          </a:p>
          <a:p>
            <a:pPr algn="l" rtl="0"/>
            <a:endParaRPr lang="he-IL" sz="2000" dirty="0">
              <a:solidFill>
                <a:schemeClr val="tx1">
                  <a:alpha val="5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0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2C4BE95-5A7A-7DFA-BD7A-F121C3ED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pPr rtl="0"/>
            <a:r>
              <a:rPr lang="en-US" sz="4000"/>
              <a:t>Smith Waterman Algorithm</a:t>
            </a:r>
            <a:endParaRPr lang="he-IL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4FFA47B-DC44-BCC3-9E02-0A633FEEDB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800" y="2470244"/>
                <a:ext cx="5334197" cy="3769835"/>
              </a:xfrm>
            </p:spPr>
            <p:txBody>
              <a:bodyPr anchor="ctr">
                <a:normAutofit/>
              </a:bodyPr>
              <a:lstStyle/>
              <a:p>
                <a:pPr algn="l" rtl="0"/>
                <a:r>
                  <a:rPr lang="en-US" sz="2000" dirty="0"/>
                  <a:t>Dynamic programming algorithm.</a:t>
                </a:r>
              </a:p>
              <a:p>
                <a:pPr algn="l" rtl="0"/>
                <a:r>
                  <a:rPr lang="en-US" sz="2000" dirty="0"/>
                  <a:t>Analyzes and compares sequence segments of varying lengths to maximize similarity scores.</a:t>
                </a:r>
              </a:p>
              <a:p>
                <a:pPr algn="l" rtl="0"/>
                <a:r>
                  <a:rPr lang="en-US" sz="2000" dirty="0"/>
                  <a:t>Time complexity: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algn="l" rtl="0"/>
                <a:r>
                  <a:rPr lang="en-US" sz="2000" dirty="0"/>
                  <a:t>Space Complexity: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20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4FFA47B-DC44-BCC3-9E02-0A633FEEDB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00" y="2470244"/>
                <a:ext cx="5334197" cy="3769835"/>
              </a:xfrm>
              <a:blipFill>
                <a:blip r:embed="rId2"/>
                <a:stretch>
                  <a:fillRect l="-1029" r="-10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תבנית גל במים">
            <a:extLst>
              <a:ext uri="{FF2B5EF4-FFF2-40B4-BE49-F238E27FC236}">
                <a16:creationId xmlns:a16="http://schemas.microsoft.com/office/drawing/2014/main" id="{7F767ED6-F6D9-3070-55CF-E300AB2A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98" r="27536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650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3175E-88CD-31E5-DCBF-CCC1CD5A5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7DA71778-CD19-559A-397D-C12FA2AC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Smith Waterman Algorithm Steps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96F69BE-6F7E-6E18-1224-40930EED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400" b="1" dirty="0"/>
              <a:t>Step 1: Initialization</a:t>
            </a:r>
          </a:p>
          <a:p>
            <a:pPr lvl="1" algn="l" rtl="0"/>
            <a:r>
              <a:rPr lang="en-US" sz="1400" dirty="0"/>
              <a:t>Create a scoring matrix with rows and columns for both sequences.</a:t>
            </a:r>
          </a:p>
          <a:p>
            <a:pPr lvl="1" algn="l" rtl="0"/>
            <a:r>
              <a:rPr lang="en-US" sz="1400" dirty="0"/>
              <a:t>First row and first column are initialized to zero.</a:t>
            </a:r>
          </a:p>
          <a:p>
            <a:pPr marL="0" indent="0" algn="l" rtl="0">
              <a:buNone/>
            </a:pPr>
            <a:r>
              <a:rPr lang="en-US" sz="1400" b="1" dirty="0"/>
              <a:t>Step 2: Matrix Scoring</a:t>
            </a:r>
          </a:p>
          <a:p>
            <a:pPr lvl="1" algn="l" rtl="0"/>
            <a:r>
              <a:rPr lang="en-US" sz="1400" dirty="0"/>
              <a:t>Assign scores for matches, mismatches, and gaps.</a:t>
            </a:r>
          </a:p>
          <a:p>
            <a:pPr lvl="1" algn="l" rtl="0"/>
            <a:r>
              <a:rPr lang="en-US" sz="1400" dirty="0"/>
              <a:t>The formula:</a:t>
            </a:r>
          </a:p>
          <a:p>
            <a:pPr marL="1200150" lvl="2" indent="-285750" algn="l" rtl="0"/>
            <a:r>
              <a:rPr lang="en-US" sz="1400" b="1" dirty="0"/>
              <a:t>Match:</a:t>
            </a:r>
            <a:r>
              <a:rPr lang="en-US" sz="1400" dirty="0"/>
              <a:t> +1</a:t>
            </a:r>
          </a:p>
          <a:p>
            <a:pPr marL="1200150" lvl="2" indent="-285750" algn="l" rtl="0"/>
            <a:r>
              <a:rPr lang="en-US" sz="1400" b="1" dirty="0"/>
              <a:t>Mismatch:</a:t>
            </a:r>
            <a:r>
              <a:rPr lang="en-US" sz="1400" dirty="0"/>
              <a:t> -1</a:t>
            </a:r>
          </a:p>
          <a:p>
            <a:pPr marL="1200150" lvl="2" indent="-285750" algn="l" rtl="0"/>
            <a:r>
              <a:rPr lang="en-US" sz="1400" b="1" dirty="0"/>
              <a:t>Gap Penalty:</a:t>
            </a:r>
            <a:r>
              <a:rPr lang="en-US" sz="1400" dirty="0"/>
              <a:t> -2</a:t>
            </a:r>
          </a:p>
          <a:p>
            <a:pPr marL="0" indent="0" algn="l" rtl="0">
              <a:buNone/>
            </a:pPr>
            <a:r>
              <a:rPr lang="en-US" sz="1400" b="1" dirty="0"/>
              <a:t>Step 3: Traceback</a:t>
            </a:r>
          </a:p>
          <a:p>
            <a:pPr lvl="1" algn="l" rtl="0"/>
            <a:r>
              <a:rPr lang="en-US" sz="1400" dirty="0"/>
              <a:t>Start from highest scoring cell in the matrix.</a:t>
            </a:r>
          </a:p>
          <a:p>
            <a:pPr lvl="1" algn="l" rtl="0"/>
            <a:r>
              <a:rPr lang="en-US" sz="1400" dirty="0"/>
              <a:t>Trace back until reaching a zero score.</a:t>
            </a:r>
          </a:p>
          <a:p>
            <a:pPr lvl="1" algn="l" rtl="0"/>
            <a:r>
              <a:rPr lang="en-US" sz="1400" dirty="0"/>
              <a:t>Reconstruct the best alignment.</a:t>
            </a:r>
          </a:p>
          <a:p>
            <a:pPr algn="l" rtl="0"/>
            <a:endParaRPr lang="he-IL" sz="1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E1D1373-149E-1D50-5B5D-E85E3153F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3103107"/>
            <a:ext cx="4788505" cy="191952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C4BE95-5A7A-7DFA-BD7A-F121C3ED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65100"/>
            <a:ext cx="10515600" cy="1325563"/>
          </a:xfrm>
        </p:spPr>
        <p:txBody>
          <a:bodyPr/>
          <a:lstStyle/>
          <a:p>
            <a:pPr algn="l" rtl="0"/>
            <a:r>
              <a:rPr lang="en-US" dirty="0"/>
              <a:t>Smith Waterman Algorithm</a:t>
            </a:r>
            <a:endParaRPr lang="he-IL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1CAEF00-7505-D11C-35D5-48D30E288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37" y="1354531"/>
            <a:ext cx="9860526" cy="454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4B644-1F21-8988-254B-589BD45B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A5E80C37-BE45-A94B-E109-90F0697D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pPr rtl="0"/>
            <a:r>
              <a:rPr lang="en-US" sz="3400"/>
              <a:t>Smith Waterman Algorithm - Example</a:t>
            </a:r>
            <a:endParaRPr lang="he-IL" sz="340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71EBFE-46D2-B203-B487-00E9841E0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000" b="1"/>
              <a:t>Step 1: Initialization</a:t>
            </a:r>
          </a:p>
          <a:p>
            <a:pPr rtl="0"/>
            <a:endParaRPr lang="he-IL" sz="200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4A5C8A5-BEEA-CF02-6700-F4FA4A101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2363721"/>
            <a:ext cx="6155141" cy="21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8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34C01-F10B-3055-26BC-0D2FACDDB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0168B2FA-5C5B-6FC1-52D4-F702B748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pPr rtl="0"/>
            <a:r>
              <a:rPr lang="en-US" sz="3400"/>
              <a:t>Smith Waterman Algorithm - Example</a:t>
            </a:r>
            <a:endParaRPr lang="he-IL" sz="340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D9141C-CA8E-2235-C487-03DC0A7A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000" b="1"/>
              <a:t>Step 2: Matrix Scoring</a:t>
            </a:r>
          </a:p>
          <a:p>
            <a:pPr rtl="0"/>
            <a:endParaRPr lang="he-IL" sz="200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58DAA0F-E80C-FFFE-D5F7-70DF6015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2340639"/>
            <a:ext cx="6155141" cy="22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1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34C01-F10B-3055-26BC-0D2FACDDB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0168B2FA-5C5B-6FC1-52D4-F702B748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Smith Waterman Algorithm - Example</a:t>
            </a:r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3D9141C-CA8E-2235-C487-03DC0A7AE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 sz="2000" b="1"/>
              <a:t>Step 2: Matrix Scoring</a:t>
            </a:r>
          </a:p>
          <a:p>
            <a:pPr rtl="0"/>
            <a:endParaRPr lang="he-IL" sz="200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DD55E34-B291-3AEC-7505-E14D37CF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2573110"/>
            <a:ext cx="4737650" cy="17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911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737</TotalTime>
  <Words>802</Words>
  <Application>Microsoft Office PowerPoint</Application>
  <PresentationFormat>מסך רחב</PresentationFormat>
  <Paragraphs>154</Paragraphs>
  <Slides>32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32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Cambria Math</vt:lpstr>
      <vt:lpstr>Raleway</vt:lpstr>
      <vt:lpstr>Roboto</vt:lpstr>
      <vt:lpstr>ערכת נושא Office</vt:lpstr>
      <vt:lpstr>מצגת של PowerPoint‏</vt:lpstr>
      <vt:lpstr>General Information</vt:lpstr>
      <vt:lpstr>Global vs Local Alignment </vt:lpstr>
      <vt:lpstr>Smith Waterman Algorithm</vt:lpstr>
      <vt:lpstr>Smith Waterman Algorithm Steps</vt:lpstr>
      <vt:lpstr>Smith Waterman Algorithm</vt:lpstr>
      <vt:lpstr>Smith Waterman Algorithm - Example</vt:lpstr>
      <vt:lpstr>Smith Waterman Algorithm - Example</vt:lpstr>
      <vt:lpstr>Smith Waterman Algorithm - Example</vt:lpstr>
      <vt:lpstr>Smith Waterman Algorithm</vt:lpstr>
      <vt:lpstr>Smith Waterman Algorithm</vt:lpstr>
      <vt:lpstr>Motivation – Why Hardware Acceleration?</vt:lpstr>
      <vt:lpstr>Motivation – Why Hardware Acceleration?</vt:lpstr>
      <vt:lpstr>Solutions</vt:lpstr>
      <vt:lpstr>Chosen Solutions Principles</vt:lpstr>
      <vt:lpstr>Top Design</vt:lpstr>
      <vt:lpstr>General Architecture</vt:lpstr>
      <vt:lpstr>General Architecture</vt:lpstr>
      <vt:lpstr>Data Representation</vt:lpstr>
      <vt:lpstr>Processing Flow</vt:lpstr>
      <vt:lpstr>Block Level Diagram - Scheduler</vt:lpstr>
      <vt:lpstr>Block Level Diagram - Solver</vt:lpstr>
      <vt:lpstr>Block Level Diagram - Organizer</vt:lpstr>
      <vt:lpstr>Block Level Diagram - RAM</vt:lpstr>
      <vt:lpstr>Block Level Diagram - CIGAR Builder</vt:lpstr>
      <vt:lpstr>HDL Implementation – Solver</vt:lpstr>
      <vt:lpstr>HDL Implementation – Organizer</vt:lpstr>
      <vt:lpstr>Simulating the Solver</vt:lpstr>
      <vt:lpstr>Simulating the Organizer</vt:lpstr>
      <vt:lpstr>מצגת של PowerPoint‏</vt:lpstr>
      <vt:lpstr>Uncomplete tasks and Further Work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Eliyahu Wiener</dc:creator>
  <cp:lastModifiedBy>Eliyahu Wiener</cp:lastModifiedBy>
  <cp:revision>10</cp:revision>
  <dcterms:created xsi:type="dcterms:W3CDTF">2025-02-12T21:01:35Z</dcterms:created>
  <dcterms:modified xsi:type="dcterms:W3CDTF">2025-02-16T11:30:10Z</dcterms:modified>
</cp:coreProperties>
</file>